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60" r:id="rId5"/>
    <p:sldId id="261" r:id="rId6"/>
    <p:sldId id="263" r:id="rId7"/>
    <p:sldId id="262" r:id="rId8"/>
    <p:sldId id="264" r:id="rId9"/>
    <p:sldId id="265" r:id="rId10"/>
    <p:sldId id="266" r:id="rId11"/>
    <p:sldId id="268" r:id="rId12"/>
    <p:sldId id="276" r:id="rId13"/>
    <p:sldId id="27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55" d="100"/>
          <a:sy n="155" d="100"/>
        </p:scale>
        <p:origin x="162" y="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Sandra" userId="c1be8005-5dae-4594-8eac-cf46e6e42235" providerId="ADAL" clId="{53A048DA-BD67-44C8-ADF2-B7D7C02C2D1C}"/>
    <pc:docChg chg="custSel modSld">
      <pc:chgData name="Mueller, Sandra" userId="c1be8005-5dae-4594-8eac-cf46e6e42235" providerId="ADAL" clId="{53A048DA-BD67-44C8-ADF2-B7D7C02C2D1C}" dt="2022-04-21T08:10:51.932" v="68" actId="20577"/>
      <pc:docMkLst>
        <pc:docMk/>
      </pc:docMkLst>
      <pc:sldChg chg="addSp delSp modSp mod">
        <pc:chgData name="Mueller, Sandra" userId="c1be8005-5dae-4594-8eac-cf46e6e42235" providerId="ADAL" clId="{53A048DA-BD67-44C8-ADF2-B7D7C02C2D1C}" dt="2022-04-21T08:10:51.932" v="68" actId="20577"/>
        <pc:sldMkLst>
          <pc:docMk/>
          <pc:sldMk cId="2902251582" sldId="257"/>
        </pc:sldMkLst>
        <pc:spChg chg="mod">
          <ac:chgData name="Mueller, Sandra" userId="c1be8005-5dae-4594-8eac-cf46e6e42235" providerId="ADAL" clId="{53A048DA-BD67-44C8-ADF2-B7D7C02C2D1C}" dt="2022-04-21T08:10:51.932" v="68" actId="20577"/>
          <ac:spMkLst>
            <pc:docMk/>
            <pc:sldMk cId="2902251582" sldId="257"/>
            <ac:spMk id="2" creationId="{1A2043B2-E25D-4CB0-A5D1-919C161A6C1B}"/>
          </ac:spMkLst>
        </pc:spChg>
        <pc:spChg chg="del">
          <ac:chgData name="Mueller, Sandra" userId="c1be8005-5dae-4594-8eac-cf46e6e42235" providerId="ADAL" clId="{53A048DA-BD67-44C8-ADF2-B7D7C02C2D1C}" dt="2022-04-19T13:09:29.785" v="32" actId="26606"/>
          <ac:spMkLst>
            <pc:docMk/>
            <pc:sldMk cId="2902251582" sldId="257"/>
            <ac:spMk id="181" creationId="{DE91395A-2D18-4AF6-A0AC-AAA7189FED11}"/>
          </ac:spMkLst>
        </pc:spChg>
        <pc:spChg chg="del">
          <ac:chgData name="Mueller, Sandra" userId="c1be8005-5dae-4594-8eac-cf46e6e42235" providerId="ADAL" clId="{53A048DA-BD67-44C8-ADF2-B7D7C02C2D1C}" dt="2022-04-19T13:09:29.785" v="32" actId="26606"/>
          <ac:spMkLst>
            <pc:docMk/>
            <pc:sldMk cId="2902251582" sldId="257"/>
            <ac:spMk id="183" creationId="{7BD08880-457D-4C62-A3B5-6A9B0878C7E9}"/>
          </ac:spMkLst>
        </pc:spChg>
        <pc:spChg chg="del">
          <ac:chgData name="Mueller, Sandra" userId="c1be8005-5dae-4594-8eac-cf46e6e42235" providerId="ADAL" clId="{53A048DA-BD67-44C8-ADF2-B7D7C02C2D1C}" dt="2022-04-19T13:09:29.785" v="32" actId="26606"/>
          <ac:spMkLst>
            <pc:docMk/>
            <pc:sldMk cId="2902251582" sldId="257"/>
            <ac:spMk id="185" creationId="{6D356F1A-690D-401E-8CF3-E4686CDFEC30}"/>
          </ac:spMkLst>
        </pc:spChg>
        <pc:spChg chg="del">
          <ac:chgData name="Mueller, Sandra" userId="c1be8005-5dae-4594-8eac-cf46e6e42235" providerId="ADAL" clId="{53A048DA-BD67-44C8-ADF2-B7D7C02C2D1C}" dt="2022-04-19T13:09:29.785" v="32" actId="26606"/>
          <ac:spMkLst>
            <pc:docMk/>
            <pc:sldMk cId="2902251582" sldId="257"/>
            <ac:spMk id="215" creationId="{8841A10E-0F0E-4596-8888-870D709254A7}"/>
          </ac:spMkLst>
        </pc:spChg>
        <pc:spChg chg="del">
          <ac:chgData name="Mueller, Sandra" userId="c1be8005-5dae-4594-8eac-cf46e6e42235" providerId="ADAL" clId="{53A048DA-BD67-44C8-ADF2-B7D7C02C2D1C}" dt="2022-04-19T13:09:29.785" v="32" actId="26606"/>
          <ac:spMkLst>
            <pc:docMk/>
            <pc:sldMk cId="2902251582" sldId="257"/>
            <ac:spMk id="217" creationId="{29B1E55C-E51F-4093-A2A8-137C3E9014D7}"/>
          </ac:spMkLst>
        </pc:spChg>
        <pc:spChg chg="add">
          <ac:chgData name="Mueller, Sandra" userId="c1be8005-5dae-4594-8eac-cf46e6e42235" providerId="ADAL" clId="{53A048DA-BD67-44C8-ADF2-B7D7C02C2D1C}" dt="2022-04-19T13:09:29.785" v="32" actId="26606"/>
          <ac:spMkLst>
            <pc:docMk/>
            <pc:sldMk cId="2902251582" sldId="257"/>
            <ac:spMk id="250" creationId="{1996130F-9AB5-4DE9-8574-3AF891C5C172}"/>
          </ac:spMkLst>
        </pc:spChg>
        <pc:spChg chg="add">
          <ac:chgData name="Mueller, Sandra" userId="c1be8005-5dae-4594-8eac-cf46e6e42235" providerId="ADAL" clId="{53A048DA-BD67-44C8-ADF2-B7D7C02C2D1C}" dt="2022-04-19T13:09:29.785" v="32" actId="26606"/>
          <ac:spMkLst>
            <pc:docMk/>
            <pc:sldMk cId="2902251582" sldId="257"/>
            <ac:spMk id="252" creationId="{3623DEAC-F39C-45D6-86DC-1033F6429528}"/>
          </ac:spMkLst>
        </pc:spChg>
        <pc:spChg chg="add">
          <ac:chgData name="Mueller, Sandra" userId="c1be8005-5dae-4594-8eac-cf46e6e42235" providerId="ADAL" clId="{53A048DA-BD67-44C8-ADF2-B7D7C02C2D1C}" dt="2022-04-19T13:09:29.785" v="32" actId="26606"/>
          <ac:spMkLst>
            <pc:docMk/>
            <pc:sldMk cId="2902251582" sldId="257"/>
            <ac:spMk id="254" creationId="{CADF4631-3C8F-45EE-8D19-4D3E8426B34A}"/>
          </ac:spMkLst>
        </pc:spChg>
        <pc:spChg chg="add">
          <ac:chgData name="Mueller, Sandra" userId="c1be8005-5dae-4594-8eac-cf46e6e42235" providerId="ADAL" clId="{53A048DA-BD67-44C8-ADF2-B7D7C02C2D1C}" dt="2022-04-19T13:09:29.785" v="32" actId="26606"/>
          <ac:spMkLst>
            <pc:docMk/>
            <pc:sldMk cId="2902251582" sldId="257"/>
            <ac:spMk id="284" creationId="{46FA917F-43A3-4FA3-A085-59D0DC397EFA}"/>
          </ac:spMkLst>
        </pc:spChg>
        <pc:spChg chg="add">
          <ac:chgData name="Mueller, Sandra" userId="c1be8005-5dae-4594-8eac-cf46e6e42235" providerId="ADAL" clId="{53A048DA-BD67-44C8-ADF2-B7D7C02C2D1C}" dt="2022-04-19T13:09:29.785" v="32" actId="26606"/>
          <ac:spMkLst>
            <pc:docMk/>
            <pc:sldMk cId="2902251582" sldId="257"/>
            <ac:spMk id="286" creationId="{9CBF007B-8C8C-4F79-B037-9F4C61F9F954}"/>
          </ac:spMkLst>
        </pc:spChg>
        <pc:grpChg chg="del">
          <ac:chgData name="Mueller, Sandra" userId="c1be8005-5dae-4594-8eac-cf46e6e42235" providerId="ADAL" clId="{53A048DA-BD67-44C8-ADF2-B7D7C02C2D1C}" dt="2022-04-19T13:09:29.785" v="32" actId="26606"/>
          <ac:grpSpMkLst>
            <pc:docMk/>
            <pc:sldMk cId="2902251582" sldId="257"/>
            <ac:grpSpMk id="153" creationId="{7398C59F-5A18-487B-91D6-B955AACF2E50}"/>
          </ac:grpSpMkLst>
        </pc:grpChg>
        <pc:grpChg chg="del">
          <ac:chgData name="Mueller, Sandra" userId="c1be8005-5dae-4594-8eac-cf46e6e42235" providerId="ADAL" clId="{53A048DA-BD67-44C8-ADF2-B7D7C02C2D1C}" dt="2022-04-19T13:09:29.785" v="32" actId="26606"/>
          <ac:grpSpMkLst>
            <pc:docMk/>
            <pc:sldMk cId="2902251582" sldId="257"/>
            <ac:grpSpMk id="167" creationId="{520234FB-542E-4550-9C2F-1B56FD41A1CA}"/>
          </ac:grpSpMkLst>
        </pc:grpChg>
        <pc:grpChg chg="del">
          <ac:chgData name="Mueller, Sandra" userId="c1be8005-5dae-4594-8eac-cf46e6e42235" providerId="ADAL" clId="{53A048DA-BD67-44C8-ADF2-B7D7C02C2D1C}" dt="2022-04-19T13:09:29.785" v="32" actId="26606"/>
          <ac:grpSpMkLst>
            <pc:docMk/>
            <pc:sldMk cId="2902251582" sldId="257"/>
            <ac:grpSpMk id="187" creationId="{F398A7BA-9279-4363-9D59-238782AB6BB5}"/>
          </ac:grpSpMkLst>
        </pc:grpChg>
        <pc:grpChg chg="del">
          <ac:chgData name="Mueller, Sandra" userId="c1be8005-5dae-4594-8eac-cf46e6e42235" providerId="ADAL" clId="{53A048DA-BD67-44C8-ADF2-B7D7C02C2D1C}" dt="2022-04-19T13:09:29.785" v="32" actId="26606"/>
          <ac:grpSpMkLst>
            <pc:docMk/>
            <pc:sldMk cId="2902251582" sldId="257"/>
            <ac:grpSpMk id="201" creationId="{3B88DAD3-AF6F-4D6C-8512-7239A69A40DD}"/>
          </ac:grpSpMkLst>
        </pc:grpChg>
        <pc:grpChg chg="add">
          <ac:chgData name="Mueller, Sandra" userId="c1be8005-5dae-4594-8eac-cf46e6e42235" providerId="ADAL" clId="{53A048DA-BD67-44C8-ADF2-B7D7C02C2D1C}" dt="2022-04-19T13:09:29.785" v="32" actId="26606"/>
          <ac:grpSpMkLst>
            <pc:docMk/>
            <pc:sldMk cId="2902251582" sldId="257"/>
            <ac:grpSpMk id="222" creationId="{166BF9EE-F7AC-4FA5-AC7E-001B3A642F75}"/>
          </ac:grpSpMkLst>
        </pc:grpChg>
        <pc:grpChg chg="add">
          <ac:chgData name="Mueller, Sandra" userId="c1be8005-5dae-4594-8eac-cf46e6e42235" providerId="ADAL" clId="{53A048DA-BD67-44C8-ADF2-B7D7C02C2D1C}" dt="2022-04-19T13:09:29.785" v="32" actId="26606"/>
          <ac:grpSpMkLst>
            <pc:docMk/>
            <pc:sldMk cId="2902251582" sldId="257"/>
            <ac:grpSpMk id="236" creationId="{E312DBA5-56D8-42B2-BA94-28168C2A6703}"/>
          </ac:grpSpMkLst>
        </pc:grpChg>
        <pc:grpChg chg="add">
          <ac:chgData name="Mueller, Sandra" userId="c1be8005-5dae-4594-8eac-cf46e6e42235" providerId="ADAL" clId="{53A048DA-BD67-44C8-ADF2-B7D7C02C2D1C}" dt="2022-04-19T13:09:29.785" v="32" actId="26606"/>
          <ac:grpSpMkLst>
            <pc:docMk/>
            <pc:sldMk cId="2902251582" sldId="257"/>
            <ac:grpSpMk id="256" creationId="{F291099C-17EE-4E0E-B096-C79975050035}"/>
          </ac:grpSpMkLst>
        </pc:grpChg>
        <pc:grpChg chg="add">
          <ac:chgData name="Mueller, Sandra" userId="c1be8005-5dae-4594-8eac-cf46e6e42235" providerId="ADAL" clId="{53A048DA-BD67-44C8-ADF2-B7D7C02C2D1C}" dt="2022-04-19T13:09:29.785" v="32" actId="26606"/>
          <ac:grpSpMkLst>
            <pc:docMk/>
            <pc:sldMk cId="2902251582" sldId="257"/>
            <ac:grpSpMk id="270" creationId="{6A54B62D-FC5C-4E1A-8D8B-279576FE5379}"/>
          </ac:grpSpMkLst>
        </pc:grpChg>
        <pc:picChg chg="del">
          <ac:chgData name="Mueller, Sandra" userId="c1be8005-5dae-4594-8eac-cf46e6e42235" providerId="ADAL" clId="{53A048DA-BD67-44C8-ADF2-B7D7C02C2D1C}" dt="2022-04-19T13:09:04.731" v="31" actId="21"/>
          <ac:picMkLst>
            <pc:docMk/>
            <pc:sldMk cId="2902251582" sldId="257"/>
            <ac:picMk id="4" creationId="{5C96C1BF-D94D-91AB-485B-DEAADF441D7C}"/>
          </ac:picMkLst>
        </pc:picChg>
        <pc:picChg chg="mod">
          <ac:chgData name="Mueller, Sandra" userId="c1be8005-5dae-4594-8eac-cf46e6e42235" providerId="ADAL" clId="{53A048DA-BD67-44C8-ADF2-B7D7C02C2D1C}" dt="2022-04-19T13:10:11.967" v="37" actId="14100"/>
          <ac:picMkLst>
            <pc:docMk/>
            <pc:sldMk cId="2902251582" sldId="257"/>
            <ac:picMk id="5" creationId="{13EA3806-02F4-44AF-A194-B4052C9B329B}"/>
          </ac:picMkLst>
        </pc:picChg>
      </pc:sldChg>
      <pc:sldChg chg="addSp delSp modSp mod">
        <pc:chgData name="Mueller, Sandra" userId="c1be8005-5dae-4594-8eac-cf46e6e42235" providerId="ADAL" clId="{53A048DA-BD67-44C8-ADF2-B7D7C02C2D1C}" dt="2022-04-19T13:12:13.581" v="49" actId="26606"/>
        <pc:sldMkLst>
          <pc:docMk/>
          <pc:sldMk cId="44807146" sldId="260"/>
        </pc:sldMkLst>
        <pc:spChg chg="mod">
          <ac:chgData name="Mueller, Sandra" userId="c1be8005-5dae-4594-8eac-cf46e6e42235" providerId="ADAL" clId="{53A048DA-BD67-44C8-ADF2-B7D7C02C2D1C}" dt="2022-04-19T13:12:13.581" v="49" actId="26606"/>
          <ac:spMkLst>
            <pc:docMk/>
            <pc:sldMk cId="44807146" sldId="260"/>
            <ac:spMk id="2" creationId="{1A2043B2-E25D-4CB0-A5D1-919C161A6C1B}"/>
          </ac:spMkLst>
        </pc:spChg>
        <pc:spChg chg="mod">
          <ac:chgData name="Mueller, Sandra" userId="c1be8005-5dae-4594-8eac-cf46e6e42235" providerId="ADAL" clId="{53A048DA-BD67-44C8-ADF2-B7D7C02C2D1C}" dt="2022-04-19T13:12:13.581" v="49" actId="26606"/>
          <ac:spMkLst>
            <pc:docMk/>
            <pc:sldMk cId="44807146" sldId="260"/>
            <ac:spMk id="7" creationId="{38368B63-8335-4A0E-88F9-884327B5C961}"/>
          </ac:spMkLst>
        </pc:spChg>
        <pc:spChg chg="del">
          <ac:chgData name="Mueller, Sandra" userId="c1be8005-5dae-4594-8eac-cf46e6e42235" providerId="ADAL" clId="{53A048DA-BD67-44C8-ADF2-B7D7C02C2D1C}" dt="2022-04-19T13:12:13.581" v="49" actId="26606"/>
          <ac:spMkLst>
            <pc:docMk/>
            <pc:sldMk cId="44807146" sldId="260"/>
            <ac:spMk id="181" creationId="{DE91395A-2D18-4AF6-A0AC-AAA7189FED11}"/>
          </ac:spMkLst>
        </pc:spChg>
        <pc:spChg chg="del">
          <ac:chgData name="Mueller, Sandra" userId="c1be8005-5dae-4594-8eac-cf46e6e42235" providerId="ADAL" clId="{53A048DA-BD67-44C8-ADF2-B7D7C02C2D1C}" dt="2022-04-19T13:12:13.581" v="49" actId="26606"/>
          <ac:spMkLst>
            <pc:docMk/>
            <pc:sldMk cId="44807146" sldId="260"/>
            <ac:spMk id="183" creationId="{7BD08880-457D-4C62-A3B5-6A9B0878C7E9}"/>
          </ac:spMkLst>
        </pc:spChg>
        <pc:spChg chg="del">
          <ac:chgData name="Mueller, Sandra" userId="c1be8005-5dae-4594-8eac-cf46e6e42235" providerId="ADAL" clId="{53A048DA-BD67-44C8-ADF2-B7D7C02C2D1C}" dt="2022-04-19T13:12:13.581" v="49" actId="26606"/>
          <ac:spMkLst>
            <pc:docMk/>
            <pc:sldMk cId="44807146" sldId="260"/>
            <ac:spMk id="185" creationId="{6D356F1A-690D-401E-8CF3-E4686CDFEC30}"/>
          </ac:spMkLst>
        </pc:spChg>
        <pc:spChg chg="del">
          <ac:chgData name="Mueller, Sandra" userId="c1be8005-5dae-4594-8eac-cf46e6e42235" providerId="ADAL" clId="{53A048DA-BD67-44C8-ADF2-B7D7C02C2D1C}" dt="2022-04-19T13:12:13.581" v="49" actId="26606"/>
          <ac:spMkLst>
            <pc:docMk/>
            <pc:sldMk cId="44807146" sldId="260"/>
            <ac:spMk id="215" creationId="{8841A10E-0F0E-4596-8888-870D709254A7}"/>
          </ac:spMkLst>
        </pc:spChg>
        <pc:spChg chg="del">
          <ac:chgData name="Mueller, Sandra" userId="c1be8005-5dae-4594-8eac-cf46e6e42235" providerId="ADAL" clId="{53A048DA-BD67-44C8-ADF2-B7D7C02C2D1C}" dt="2022-04-19T13:12:13.581" v="49" actId="26606"/>
          <ac:spMkLst>
            <pc:docMk/>
            <pc:sldMk cId="44807146" sldId="260"/>
            <ac:spMk id="217" creationId="{29B1E55C-E51F-4093-A2A8-137C3E9014D7}"/>
          </ac:spMkLst>
        </pc:spChg>
        <pc:spChg chg="add">
          <ac:chgData name="Mueller, Sandra" userId="c1be8005-5dae-4594-8eac-cf46e6e42235" providerId="ADAL" clId="{53A048DA-BD67-44C8-ADF2-B7D7C02C2D1C}" dt="2022-04-19T13:12:13.581" v="49" actId="26606"/>
          <ac:spMkLst>
            <pc:docMk/>
            <pc:sldMk cId="44807146" sldId="260"/>
            <ac:spMk id="250" creationId="{A84F153B-2093-4171-BD2D-1631695C9B80}"/>
          </ac:spMkLst>
        </pc:spChg>
        <pc:spChg chg="add">
          <ac:chgData name="Mueller, Sandra" userId="c1be8005-5dae-4594-8eac-cf46e6e42235" providerId="ADAL" clId="{53A048DA-BD67-44C8-ADF2-B7D7C02C2D1C}" dt="2022-04-19T13:12:13.581" v="49" actId="26606"/>
          <ac:spMkLst>
            <pc:docMk/>
            <pc:sldMk cId="44807146" sldId="260"/>
            <ac:spMk id="252" creationId="{99499096-7355-478E-8CCB-A47EA1B7970A}"/>
          </ac:spMkLst>
        </pc:spChg>
        <pc:spChg chg="add">
          <ac:chgData name="Mueller, Sandra" userId="c1be8005-5dae-4594-8eac-cf46e6e42235" providerId="ADAL" clId="{53A048DA-BD67-44C8-ADF2-B7D7C02C2D1C}" dt="2022-04-19T13:12:13.581" v="49" actId="26606"/>
          <ac:spMkLst>
            <pc:docMk/>
            <pc:sldMk cId="44807146" sldId="260"/>
            <ac:spMk id="254" creationId="{9073237B-D536-4B4C-8928-3510CB0F8984}"/>
          </ac:spMkLst>
        </pc:spChg>
        <pc:spChg chg="add">
          <ac:chgData name="Mueller, Sandra" userId="c1be8005-5dae-4594-8eac-cf46e6e42235" providerId="ADAL" clId="{53A048DA-BD67-44C8-ADF2-B7D7C02C2D1C}" dt="2022-04-19T13:12:13.581" v="49" actId="26606"/>
          <ac:spMkLst>
            <pc:docMk/>
            <pc:sldMk cId="44807146" sldId="260"/>
            <ac:spMk id="256" creationId="{488B1383-B33A-45D9-AF5F-DD1522135AD3}"/>
          </ac:spMkLst>
        </pc:spChg>
        <pc:spChg chg="add">
          <ac:chgData name="Mueller, Sandra" userId="c1be8005-5dae-4594-8eac-cf46e6e42235" providerId="ADAL" clId="{53A048DA-BD67-44C8-ADF2-B7D7C02C2D1C}" dt="2022-04-19T13:12:13.581" v="49" actId="26606"/>
          <ac:spMkLst>
            <pc:docMk/>
            <pc:sldMk cId="44807146" sldId="260"/>
            <ac:spMk id="258" creationId="{ADD2565E-493E-4545-99C0-2F033FAF94AE}"/>
          </ac:spMkLst>
        </pc:spChg>
        <pc:grpChg chg="del">
          <ac:chgData name="Mueller, Sandra" userId="c1be8005-5dae-4594-8eac-cf46e6e42235" providerId="ADAL" clId="{53A048DA-BD67-44C8-ADF2-B7D7C02C2D1C}" dt="2022-04-19T13:12:13.581" v="49" actId="26606"/>
          <ac:grpSpMkLst>
            <pc:docMk/>
            <pc:sldMk cId="44807146" sldId="260"/>
            <ac:grpSpMk id="153" creationId="{7398C59F-5A18-487B-91D6-B955AACF2E50}"/>
          </ac:grpSpMkLst>
        </pc:grpChg>
        <pc:grpChg chg="del">
          <ac:chgData name="Mueller, Sandra" userId="c1be8005-5dae-4594-8eac-cf46e6e42235" providerId="ADAL" clId="{53A048DA-BD67-44C8-ADF2-B7D7C02C2D1C}" dt="2022-04-19T13:12:13.581" v="49" actId="26606"/>
          <ac:grpSpMkLst>
            <pc:docMk/>
            <pc:sldMk cId="44807146" sldId="260"/>
            <ac:grpSpMk id="167" creationId="{520234FB-542E-4550-9C2F-1B56FD41A1CA}"/>
          </ac:grpSpMkLst>
        </pc:grpChg>
        <pc:grpChg chg="del">
          <ac:chgData name="Mueller, Sandra" userId="c1be8005-5dae-4594-8eac-cf46e6e42235" providerId="ADAL" clId="{53A048DA-BD67-44C8-ADF2-B7D7C02C2D1C}" dt="2022-04-19T13:12:13.581" v="49" actId="26606"/>
          <ac:grpSpMkLst>
            <pc:docMk/>
            <pc:sldMk cId="44807146" sldId="260"/>
            <ac:grpSpMk id="187" creationId="{F398A7BA-9279-4363-9D59-238782AB6BB5}"/>
          </ac:grpSpMkLst>
        </pc:grpChg>
        <pc:grpChg chg="del">
          <ac:chgData name="Mueller, Sandra" userId="c1be8005-5dae-4594-8eac-cf46e6e42235" providerId="ADAL" clId="{53A048DA-BD67-44C8-ADF2-B7D7C02C2D1C}" dt="2022-04-19T13:12:13.581" v="49" actId="26606"/>
          <ac:grpSpMkLst>
            <pc:docMk/>
            <pc:sldMk cId="44807146" sldId="260"/>
            <ac:grpSpMk id="201" creationId="{3B88DAD3-AF6F-4D6C-8512-7239A69A40DD}"/>
          </ac:grpSpMkLst>
        </pc:grpChg>
        <pc:grpChg chg="add">
          <ac:chgData name="Mueller, Sandra" userId="c1be8005-5dae-4594-8eac-cf46e6e42235" providerId="ADAL" clId="{53A048DA-BD67-44C8-ADF2-B7D7C02C2D1C}" dt="2022-04-19T13:12:13.581" v="49" actId="26606"/>
          <ac:grpSpMkLst>
            <pc:docMk/>
            <pc:sldMk cId="44807146" sldId="260"/>
            <ac:grpSpMk id="222" creationId="{EB9B5B69-A297-4D2F-8B89-529DA8A273B2}"/>
          </ac:grpSpMkLst>
        </pc:grpChg>
        <pc:grpChg chg="add">
          <ac:chgData name="Mueller, Sandra" userId="c1be8005-5dae-4594-8eac-cf46e6e42235" providerId="ADAL" clId="{53A048DA-BD67-44C8-ADF2-B7D7C02C2D1C}" dt="2022-04-19T13:12:13.581" v="49" actId="26606"/>
          <ac:grpSpMkLst>
            <pc:docMk/>
            <pc:sldMk cId="44807146" sldId="260"/>
            <ac:grpSpMk id="236" creationId="{BC9C8D0D-644B-4B97-B83C-CC8E64361D44}"/>
          </ac:grpSpMkLst>
        </pc:grpChg>
        <pc:picChg chg="del">
          <ac:chgData name="Mueller, Sandra" userId="c1be8005-5dae-4594-8eac-cf46e6e42235" providerId="ADAL" clId="{53A048DA-BD67-44C8-ADF2-B7D7C02C2D1C}" dt="2022-04-19T13:11:20.105" v="46" actId="21"/>
          <ac:picMkLst>
            <pc:docMk/>
            <pc:sldMk cId="44807146" sldId="260"/>
            <ac:picMk id="4" creationId="{5C96C1BF-D94D-91AB-485B-DEAADF441D7C}"/>
          </ac:picMkLst>
        </pc:picChg>
        <pc:picChg chg="mod ord">
          <ac:chgData name="Mueller, Sandra" userId="c1be8005-5dae-4594-8eac-cf46e6e42235" providerId="ADAL" clId="{53A048DA-BD67-44C8-ADF2-B7D7C02C2D1C}" dt="2022-04-19T13:12:13.581" v="49" actId="26606"/>
          <ac:picMkLst>
            <pc:docMk/>
            <pc:sldMk cId="44807146" sldId="260"/>
            <ac:picMk id="5" creationId="{13EA3806-02F4-44AF-A194-B4052C9B329B}"/>
          </ac:picMkLst>
        </pc:picChg>
        <pc:picChg chg="mod ord">
          <ac:chgData name="Mueller, Sandra" userId="c1be8005-5dae-4594-8eac-cf46e6e42235" providerId="ADAL" clId="{53A048DA-BD67-44C8-ADF2-B7D7C02C2D1C}" dt="2022-04-19T13:12:13.581" v="49" actId="26606"/>
          <ac:picMkLst>
            <pc:docMk/>
            <pc:sldMk cId="44807146" sldId="260"/>
            <ac:picMk id="6" creationId="{5B61EB7C-5132-4B2F-8097-AD3D664AF613}"/>
          </ac:picMkLst>
        </pc:picChg>
      </pc:sldChg>
      <pc:sldChg chg="addSp delSp modSp mod">
        <pc:chgData name="Mueller, Sandra" userId="c1be8005-5dae-4594-8eac-cf46e6e42235" providerId="ADAL" clId="{53A048DA-BD67-44C8-ADF2-B7D7C02C2D1C}" dt="2022-04-19T13:13:57.997" v="59" actId="20577"/>
        <pc:sldMkLst>
          <pc:docMk/>
          <pc:sldMk cId="3080194487" sldId="261"/>
        </pc:sldMkLst>
        <pc:spChg chg="mod">
          <ac:chgData name="Mueller, Sandra" userId="c1be8005-5dae-4594-8eac-cf46e6e42235" providerId="ADAL" clId="{53A048DA-BD67-44C8-ADF2-B7D7C02C2D1C}" dt="2022-04-19T13:13:57.997" v="59" actId="20577"/>
          <ac:spMkLst>
            <pc:docMk/>
            <pc:sldMk cId="3080194487" sldId="261"/>
            <ac:spMk id="2" creationId="{1A2043B2-E25D-4CB0-A5D1-919C161A6C1B}"/>
          </ac:spMkLst>
        </pc:spChg>
        <pc:spChg chg="del">
          <ac:chgData name="Mueller, Sandra" userId="c1be8005-5dae-4594-8eac-cf46e6e42235" providerId="ADAL" clId="{53A048DA-BD67-44C8-ADF2-B7D7C02C2D1C}" dt="2022-04-19T13:12:45.246" v="50" actId="26606"/>
          <ac:spMkLst>
            <pc:docMk/>
            <pc:sldMk cId="3080194487" sldId="261"/>
            <ac:spMk id="181" creationId="{DE91395A-2D18-4AF6-A0AC-AAA7189FED11}"/>
          </ac:spMkLst>
        </pc:spChg>
        <pc:spChg chg="del">
          <ac:chgData name="Mueller, Sandra" userId="c1be8005-5dae-4594-8eac-cf46e6e42235" providerId="ADAL" clId="{53A048DA-BD67-44C8-ADF2-B7D7C02C2D1C}" dt="2022-04-19T13:12:45.246" v="50" actId="26606"/>
          <ac:spMkLst>
            <pc:docMk/>
            <pc:sldMk cId="3080194487" sldId="261"/>
            <ac:spMk id="183" creationId="{7BD08880-457D-4C62-A3B5-6A9B0878C7E9}"/>
          </ac:spMkLst>
        </pc:spChg>
        <pc:spChg chg="del">
          <ac:chgData name="Mueller, Sandra" userId="c1be8005-5dae-4594-8eac-cf46e6e42235" providerId="ADAL" clId="{53A048DA-BD67-44C8-ADF2-B7D7C02C2D1C}" dt="2022-04-19T13:12:45.246" v="50" actId="26606"/>
          <ac:spMkLst>
            <pc:docMk/>
            <pc:sldMk cId="3080194487" sldId="261"/>
            <ac:spMk id="185" creationId="{6D356F1A-690D-401E-8CF3-E4686CDFEC30}"/>
          </ac:spMkLst>
        </pc:spChg>
        <pc:spChg chg="del">
          <ac:chgData name="Mueller, Sandra" userId="c1be8005-5dae-4594-8eac-cf46e6e42235" providerId="ADAL" clId="{53A048DA-BD67-44C8-ADF2-B7D7C02C2D1C}" dt="2022-04-19T13:12:45.246" v="50" actId="26606"/>
          <ac:spMkLst>
            <pc:docMk/>
            <pc:sldMk cId="3080194487" sldId="261"/>
            <ac:spMk id="215" creationId="{8841A10E-0F0E-4596-8888-870D709254A7}"/>
          </ac:spMkLst>
        </pc:spChg>
        <pc:spChg chg="del">
          <ac:chgData name="Mueller, Sandra" userId="c1be8005-5dae-4594-8eac-cf46e6e42235" providerId="ADAL" clId="{53A048DA-BD67-44C8-ADF2-B7D7C02C2D1C}" dt="2022-04-19T13:12:45.246" v="50" actId="26606"/>
          <ac:spMkLst>
            <pc:docMk/>
            <pc:sldMk cId="3080194487" sldId="261"/>
            <ac:spMk id="217" creationId="{29B1E55C-E51F-4093-A2A8-137C3E9014D7}"/>
          </ac:spMkLst>
        </pc:spChg>
        <pc:spChg chg="add">
          <ac:chgData name="Mueller, Sandra" userId="c1be8005-5dae-4594-8eac-cf46e6e42235" providerId="ADAL" clId="{53A048DA-BD67-44C8-ADF2-B7D7C02C2D1C}" dt="2022-04-19T13:12:45.246" v="50" actId="26606"/>
          <ac:spMkLst>
            <pc:docMk/>
            <pc:sldMk cId="3080194487" sldId="261"/>
            <ac:spMk id="250" creationId="{1996130F-9AB5-4DE9-8574-3AF891C5C172}"/>
          </ac:spMkLst>
        </pc:spChg>
        <pc:spChg chg="add">
          <ac:chgData name="Mueller, Sandra" userId="c1be8005-5dae-4594-8eac-cf46e6e42235" providerId="ADAL" clId="{53A048DA-BD67-44C8-ADF2-B7D7C02C2D1C}" dt="2022-04-19T13:12:45.246" v="50" actId="26606"/>
          <ac:spMkLst>
            <pc:docMk/>
            <pc:sldMk cId="3080194487" sldId="261"/>
            <ac:spMk id="252" creationId="{3623DEAC-F39C-45D6-86DC-1033F6429528}"/>
          </ac:spMkLst>
        </pc:spChg>
        <pc:spChg chg="add">
          <ac:chgData name="Mueller, Sandra" userId="c1be8005-5dae-4594-8eac-cf46e6e42235" providerId="ADAL" clId="{53A048DA-BD67-44C8-ADF2-B7D7C02C2D1C}" dt="2022-04-19T13:12:45.246" v="50" actId="26606"/>
          <ac:spMkLst>
            <pc:docMk/>
            <pc:sldMk cId="3080194487" sldId="261"/>
            <ac:spMk id="254" creationId="{3CC92A7C-6A58-4E58-B13D-BD8BAEA6D29D}"/>
          </ac:spMkLst>
        </pc:spChg>
        <pc:spChg chg="add">
          <ac:chgData name="Mueller, Sandra" userId="c1be8005-5dae-4594-8eac-cf46e6e42235" providerId="ADAL" clId="{53A048DA-BD67-44C8-ADF2-B7D7C02C2D1C}" dt="2022-04-19T13:12:45.246" v="50" actId="26606"/>
          <ac:spMkLst>
            <pc:docMk/>
            <pc:sldMk cId="3080194487" sldId="261"/>
            <ac:spMk id="284" creationId="{B73365D6-A648-4720-8CD8-4C4EAECA1098}"/>
          </ac:spMkLst>
        </pc:spChg>
        <pc:spChg chg="add">
          <ac:chgData name="Mueller, Sandra" userId="c1be8005-5dae-4594-8eac-cf46e6e42235" providerId="ADAL" clId="{53A048DA-BD67-44C8-ADF2-B7D7C02C2D1C}" dt="2022-04-19T13:12:45.246" v="50" actId="26606"/>
          <ac:spMkLst>
            <pc:docMk/>
            <pc:sldMk cId="3080194487" sldId="261"/>
            <ac:spMk id="286" creationId="{186DB3B2-CEAC-4F62-A76F-B1FA76714EA4}"/>
          </ac:spMkLst>
        </pc:spChg>
        <pc:grpChg chg="del">
          <ac:chgData name="Mueller, Sandra" userId="c1be8005-5dae-4594-8eac-cf46e6e42235" providerId="ADAL" clId="{53A048DA-BD67-44C8-ADF2-B7D7C02C2D1C}" dt="2022-04-19T13:12:45.246" v="50" actId="26606"/>
          <ac:grpSpMkLst>
            <pc:docMk/>
            <pc:sldMk cId="3080194487" sldId="261"/>
            <ac:grpSpMk id="153" creationId="{7398C59F-5A18-487B-91D6-B955AACF2E50}"/>
          </ac:grpSpMkLst>
        </pc:grpChg>
        <pc:grpChg chg="del">
          <ac:chgData name="Mueller, Sandra" userId="c1be8005-5dae-4594-8eac-cf46e6e42235" providerId="ADAL" clId="{53A048DA-BD67-44C8-ADF2-B7D7C02C2D1C}" dt="2022-04-19T13:12:45.246" v="50" actId="26606"/>
          <ac:grpSpMkLst>
            <pc:docMk/>
            <pc:sldMk cId="3080194487" sldId="261"/>
            <ac:grpSpMk id="167" creationId="{520234FB-542E-4550-9C2F-1B56FD41A1CA}"/>
          </ac:grpSpMkLst>
        </pc:grpChg>
        <pc:grpChg chg="del">
          <ac:chgData name="Mueller, Sandra" userId="c1be8005-5dae-4594-8eac-cf46e6e42235" providerId="ADAL" clId="{53A048DA-BD67-44C8-ADF2-B7D7C02C2D1C}" dt="2022-04-19T13:12:45.246" v="50" actId="26606"/>
          <ac:grpSpMkLst>
            <pc:docMk/>
            <pc:sldMk cId="3080194487" sldId="261"/>
            <ac:grpSpMk id="187" creationId="{F398A7BA-9279-4363-9D59-238782AB6BB5}"/>
          </ac:grpSpMkLst>
        </pc:grpChg>
        <pc:grpChg chg="del">
          <ac:chgData name="Mueller, Sandra" userId="c1be8005-5dae-4594-8eac-cf46e6e42235" providerId="ADAL" clId="{53A048DA-BD67-44C8-ADF2-B7D7C02C2D1C}" dt="2022-04-19T13:12:45.246" v="50" actId="26606"/>
          <ac:grpSpMkLst>
            <pc:docMk/>
            <pc:sldMk cId="3080194487" sldId="261"/>
            <ac:grpSpMk id="201" creationId="{3B88DAD3-AF6F-4D6C-8512-7239A69A40DD}"/>
          </ac:grpSpMkLst>
        </pc:grpChg>
        <pc:grpChg chg="add">
          <ac:chgData name="Mueller, Sandra" userId="c1be8005-5dae-4594-8eac-cf46e6e42235" providerId="ADAL" clId="{53A048DA-BD67-44C8-ADF2-B7D7C02C2D1C}" dt="2022-04-19T13:12:45.246" v="50" actId="26606"/>
          <ac:grpSpMkLst>
            <pc:docMk/>
            <pc:sldMk cId="3080194487" sldId="261"/>
            <ac:grpSpMk id="222" creationId="{166BF9EE-F7AC-4FA5-AC7E-001B3A642F75}"/>
          </ac:grpSpMkLst>
        </pc:grpChg>
        <pc:grpChg chg="add">
          <ac:chgData name="Mueller, Sandra" userId="c1be8005-5dae-4594-8eac-cf46e6e42235" providerId="ADAL" clId="{53A048DA-BD67-44C8-ADF2-B7D7C02C2D1C}" dt="2022-04-19T13:12:45.246" v="50" actId="26606"/>
          <ac:grpSpMkLst>
            <pc:docMk/>
            <pc:sldMk cId="3080194487" sldId="261"/>
            <ac:grpSpMk id="236" creationId="{E312DBA5-56D8-42B2-BA94-28168C2A6703}"/>
          </ac:grpSpMkLst>
        </pc:grpChg>
        <pc:grpChg chg="add">
          <ac:chgData name="Mueller, Sandra" userId="c1be8005-5dae-4594-8eac-cf46e6e42235" providerId="ADAL" clId="{53A048DA-BD67-44C8-ADF2-B7D7C02C2D1C}" dt="2022-04-19T13:12:45.246" v="50" actId="26606"/>
          <ac:grpSpMkLst>
            <pc:docMk/>
            <pc:sldMk cId="3080194487" sldId="261"/>
            <ac:grpSpMk id="256" creationId="{BE28EF24-9AAC-46CE-915B-C3513A9786E3}"/>
          </ac:grpSpMkLst>
        </pc:grpChg>
        <pc:grpChg chg="add">
          <ac:chgData name="Mueller, Sandra" userId="c1be8005-5dae-4594-8eac-cf46e6e42235" providerId="ADAL" clId="{53A048DA-BD67-44C8-ADF2-B7D7C02C2D1C}" dt="2022-04-19T13:12:45.246" v="50" actId="26606"/>
          <ac:grpSpMkLst>
            <pc:docMk/>
            <pc:sldMk cId="3080194487" sldId="261"/>
            <ac:grpSpMk id="270" creationId="{455AD17B-B3F7-4D05-8FA5-6493F2CBAEC5}"/>
          </ac:grpSpMkLst>
        </pc:grpChg>
        <pc:picChg chg="del">
          <ac:chgData name="Mueller, Sandra" userId="c1be8005-5dae-4594-8eac-cf46e6e42235" providerId="ADAL" clId="{53A048DA-BD67-44C8-ADF2-B7D7C02C2D1C}" dt="2022-04-19T13:11:36.003" v="47" actId="21"/>
          <ac:picMkLst>
            <pc:docMk/>
            <pc:sldMk cId="3080194487" sldId="261"/>
            <ac:picMk id="4" creationId="{5C96C1BF-D94D-91AB-485B-DEAADF441D7C}"/>
          </ac:picMkLst>
        </pc:picChg>
        <pc:picChg chg="del mod">
          <ac:chgData name="Mueller, Sandra" userId="c1be8005-5dae-4594-8eac-cf46e6e42235" providerId="ADAL" clId="{53A048DA-BD67-44C8-ADF2-B7D7C02C2D1C}" dt="2022-04-19T13:13:35.545" v="55" actId="21"/>
          <ac:picMkLst>
            <pc:docMk/>
            <pc:sldMk cId="3080194487" sldId="261"/>
            <ac:picMk id="5" creationId="{13EA3806-02F4-44AF-A194-B4052C9B329B}"/>
          </ac:picMkLst>
        </pc:picChg>
        <pc:picChg chg="add mod">
          <ac:chgData name="Mueller, Sandra" userId="c1be8005-5dae-4594-8eac-cf46e6e42235" providerId="ADAL" clId="{53A048DA-BD67-44C8-ADF2-B7D7C02C2D1C}" dt="2022-04-19T13:13:32.072" v="54" actId="1076"/>
          <ac:picMkLst>
            <pc:docMk/>
            <pc:sldMk cId="3080194487" sldId="261"/>
            <ac:picMk id="119" creationId="{0AEB827E-7BF1-4BD5-A71D-EAB43B05677B}"/>
          </ac:picMkLst>
        </pc:picChg>
      </pc:sldChg>
      <pc:sldChg chg="addSp delSp modSp mod">
        <pc:chgData name="Mueller, Sandra" userId="c1be8005-5dae-4594-8eac-cf46e6e42235" providerId="ADAL" clId="{53A048DA-BD67-44C8-ADF2-B7D7C02C2D1C}" dt="2022-04-19T13:14:50.805" v="64" actId="27636"/>
        <pc:sldMkLst>
          <pc:docMk/>
          <pc:sldMk cId="3528735266" sldId="262"/>
        </pc:sldMkLst>
        <pc:spChg chg="mod">
          <ac:chgData name="Mueller, Sandra" userId="c1be8005-5dae-4594-8eac-cf46e6e42235" providerId="ADAL" clId="{53A048DA-BD67-44C8-ADF2-B7D7C02C2D1C}" dt="2022-04-19T13:14:50.805" v="64" actId="27636"/>
          <ac:spMkLst>
            <pc:docMk/>
            <pc:sldMk cId="3528735266" sldId="262"/>
            <ac:spMk id="2" creationId="{1A2043B2-E25D-4CB0-A5D1-919C161A6C1B}"/>
          </ac:spMkLst>
        </pc:spChg>
        <pc:spChg chg="del">
          <ac:chgData name="Mueller, Sandra" userId="c1be8005-5dae-4594-8eac-cf46e6e42235" providerId="ADAL" clId="{53A048DA-BD67-44C8-ADF2-B7D7C02C2D1C}" dt="2022-04-19T13:14:13.308" v="60" actId="26606"/>
          <ac:spMkLst>
            <pc:docMk/>
            <pc:sldMk cId="3528735266" sldId="262"/>
            <ac:spMk id="181" creationId="{DE91395A-2D18-4AF6-A0AC-AAA7189FED11}"/>
          </ac:spMkLst>
        </pc:spChg>
        <pc:spChg chg="del">
          <ac:chgData name="Mueller, Sandra" userId="c1be8005-5dae-4594-8eac-cf46e6e42235" providerId="ADAL" clId="{53A048DA-BD67-44C8-ADF2-B7D7C02C2D1C}" dt="2022-04-19T13:14:13.308" v="60" actId="26606"/>
          <ac:spMkLst>
            <pc:docMk/>
            <pc:sldMk cId="3528735266" sldId="262"/>
            <ac:spMk id="183" creationId="{7BD08880-457D-4C62-A3B5-6A9B0878C7E9}"/>
          </ac:spMkLst>
        </pc:spChg>
        <pc:spChg chg="del">
          <ac:chgData name="Mueller, Sandra" userId="c1be8005-5dae-4594-8eac-cf46e6e42235" providerId="ADAL" clId="{53A048DA-BD67-44C8-ADF2-B7D7C02C2D1C}" dt="2022-04-19T13:14:13.308" v="60" actId="26606"/>
          <ac:spMkLst>
            <pc:docMk/>
            <pc:sldMk cId="3528735266" sldId="262"/>
            <ac:spMk id="185" creationId="{6D356F1A-690D-401E-8CF3-E4686CDFEC30}"/>
          </ac:spMkLst>
        </pc:spChg>
        <pc:spChg chg="del">
          <ac:chgData name="Mueller, Sandra" userId="c1be8005-5dae-4594-8eac-cf46e6e42235" providerId="ADAL" clId="{53A048DA-BD67-44C8-ADF2-B7D7C02C2D1C}" dt="2022-04-19T13:14:13.308" v="60" actId="26606"/>
          <ac:spMkLst>
            <pc:docMk/>
            <pc:sldMk cId="3528735266" sldId="262"/>
            <ac:spMk id="215" creationId="{8841A10E-0F0E-4596-8888-870D709254A7}"/>
          </ac:spMkLst>
        </pc:spChg>
        <pc:spChg chg="del">
          <ac:chgData name="Mueller, Sandra" userId="c1be8005-5dae-4594-8eac-cf46e6e42235" providerId="ADAL" clId="{53A048DA-BD67-44C8-ADF2-B7D7C02C2D1C}" dt="2022-04-19T13:14:13.308" v="60" actId="26606"/>
          <ac:spMkLst>
            <pc:docMk/>
            <pc:sldMk cId="3528735266" sldId="262"/>
            <ac:spMk id="217" creationId="{29B1E55C-E51F-4093-A2A8-137C3E9014D7}"/>
          </ac:spMkLst>
        </pc:spChg>
        <pc:spChg chg="add">
          <ac:chgData name="Mueller, Sandra" userId="c1be8005-5dae-4594-8eac-cf46e6e42235" providerId="ADAL" clId="{53A048DA-BD67-44C8-ADF2-B7D7C02C2D1C}" dt="2022-04-19T13:14:13.308" v="60" actId="26606"/>
          <ac:spMkLst>
            <pc:docMk/>
            <pc:sldMk cId="3528735266" sldId="262"/>
            <ac:spMk id="250" creationId="{1996130F-9AB5-4DE9-8574-3AF891C5C172}"/>
          </ac:spMkLst>
        </pc:spChg>
        <pc:spChg chg="add">
          <ac:chgData name="Mueller, Sandra" userId="c1be8005-5dae-4594-8eac-cf46e6e42235" providerId="ADAL" clId="{53A048DA-BD67-44C8-ADF2-B7D7C02C2D1C}" dt="2022-04-19T13:14:13.308" v="60" actId="26606"/>
          <ac:spMkLst>
            <pc:docMk/>
            <pc:sldMk cId="3528735266" sldId="262"/>
            <ac:spMk id="252" creationId="{3623DEAC-F39C-45D6-86DC-1033F6429528}"/>
          </ac:spMkLst>
        </pc:spChg>
        <pc:spChg chg="add">
          <ac:chgData name="Mueller, Sandra" userId="c1be8005-5dae-4594-8eac-cf46e6e42235" providerId="ADAL" clId="{53A048DA-BD67-44C8-ADF2-B7D7C02C2D1C}" dt="2022-04-19T13:14:13.308" v="60" actId="26606"/>
          <ac:spMkLst>
            <pc:docMk/>
            <pc:sldMk cId="3528735266" sldId="262"/>
            <ac:spMk id="254" creationId="{3CC92A7C-6A58-4E58-B13D-BD8BAEA6D29D}"/>
          </ac:spMkLst>
        </pc:spChg>
        <pc:spChg chg="add">
          <ac:chgData name="Mueller, Sandra" userId="c1be8005-5dae-4594-8eac-cf46e6e42235" providerId="ADAL" clId="{53A048DA-BD67-44C8-ADF2-B7D7C02C2D1C}" dt="2022-04-19T13:14:13.308" v="60" actId="26606"/>
          <ac:spMkLst>
            <pc:docMk/>
            <pc:sldMk cId="3528735266" sldId="262"/>
            <ac:spMk id="284" creationId="{B73365D6-A648-4720-8CD8-4C4EAECA1098}"/>
          </ac:spMkLst>
        </pc:spChg>
        <pc:spChg chg="add">
          <ac:chgData name="Mueller, Sandra" userId="c1be8005-5dae-4594-8eac-cf46e6e42235" providerId="ADAL" clId="{53A048DA-BD67-44C8-ADF2-B7D7C02C2D1C}" dt="2022-04-19T13:14:13.308" v="60" actId="26606"/>
          <ac:spMkLst>
            <pc:docMk/>
            <pc:sldMk cId="3528735266" sldId="262"/>
            <ac:spMk id="286" creationId="{186DB3B2-CEAC-4F62-A76F-B1FA76714EA4}"/>
          </ac:spMkLst>
        </pc:spChg>
        <pc:grpChg chg="del">
          <ac:chgData name="Mueller, Sandra" userId="c1be8005-5dae-4594-8eac-cf46e6e42235" providerId="ADAL" clId="{53A048DA-BD67-44C8-ADF2-B7D7C02C2D1C}" dt="2022-04-19T13:14:13.308" v="60" actId="26606"/>
          <ac:grpSpMkLst>
            <pc:docMk/>
            <pc:sldMk cId="3528735266" sldId="262"/>
            <ac:grpSpMk id="153" creationId="{7398C59F-5A18-487B-91D6-B955AACF2E50}"/>
          </ac:grpSpMkLst>
        </pc:grpChg>
        <pc:grpChg chg="del">
          <ac:chgData name="Mueller, Sandra" userId="c1be8005-5dae-4594-8eac-cf46e6e42235" providerId="ADAL" clId="{53A048DA-BD67-44C8-ADF2-B7D7C02C2D1C}" dt="2022-04-19T13:14:13.308" v="60" actId="26606"/>
          <ac:grpSpMkLst>
            <pc:docMk/>
            <pc:sldMk cId="3528735266" sldId="262"/>
            <ac:grpSpMk id="167" creationId="{520234FB-542E-4550-9C2F-1B56FD41A1CA}"/>
          </ac:grpSpMkLst>
        </pc:grpChg>
        <pc:grpChg chg="del">
          <ac:chgData name="Mueller, Sandra" userId="c1be8005-5dae-4594-8eac-cf46e6e42235" providerId="ADAL" clId="{53A048DA-BD67-44C8-ADF2-B7D7C02C2D1C}" dt="2022-04-19T13:14:13.308" v="60" actId="26606"/>
          <ac:grpSpMkLst>
            <pc:docMk/>
            <pc:sldMk cId="3528735266" sldId="262"/>
            <ac:grpSpMk id="187" creationId="{F398A7BA-9279-4363-9D59-238782AB6BB5}"/>
          </ac:grpSpMkLst>
        </pc:grpChg>
        <pc:grpChg chg="del">
          <ac:chgData name="Mueller, Sandra" userId="c1be8005-5dae-4594-8eac-cf46e6e42235" providerId="ADAL" clId="{53A048DA-BD67-44C8-ADF2-B7D7C02C2D1C}" dt="2022-04-19T13:14:13.308" v="60" actId="26606"/>
          <ac:grpSpMkLst>
            <pc:docMk/>
            <pc:sldMk cId="3528735266" sldId="262"/>
            <ac:grpSpMk id="201" creationId="{3B88DAD3-AF6F-4D6C-8512-7239A69A40DD}"/>
          </ac:grpSpMkLst>
        </pc:grpChg>
        <pc:grpChg chg="add">
          <ac:chgData name="Mueller, Sandra" userId="c1be8005-5dae-4594-8eac-cf46e6e42235" providerId="ADAL" clId="{53A048DA-BD67-44C8-ADF2-B7D7C02C2D1C}" dt="2022-04-19T13:14:13.308" v="60" actId="26606"/>
          <ac:grpSpMkLst>
            <pc:docMk/>
            <pc:sldMk cId="3528735266" sldId="262"/>
            <ac:grpSpMk id="222" creationId="{166BF9EE-F7AC-4FA5-AC7E-001B3A642F75}"/>
          </ac:grpSpMkLst>
        </pc:grpChg>
        <pc:grpChg chg="add">
          <ac:chgData name="Mueller, Sandra" userId="c1be8005-5dae-4594-8eac-cf46e6e42235" providerId="ADAL" clId="{53A048DA-BD67-44C8-ADF2-B7D7C02C2D1C}" dt="2022-04-19T13:14:13.308" v="60" actId="26606"/>
          <ac:grpSpMkLst>
            <pc:docMk/>
            <pc:sldMk cId="3528735266" sldId="262"/>
            <ac:grpSpMk id="236" creationId="{E312DBA5-56D8-42B2-BA94-28168C2A6703}"/>
          </ac:grpSpMkLst>
        </pc:grpChg>
        <pc:grpChg chg="add">
          <ac:chgData name="Mueller, Sandra" userId="c1be8005-5dae-4594-8eac-cf46e6e42235" providerId="ADAL" clId="{53A048DA-BD67-44C8-ADF2-B7D7C02C2D1C}" dt="2022-04-19T13:14:13.308" v="60" actId="26606"/>
          <ac:grpSpMkLst>
            <pc:docMk/>
            <pc:sldMk cId="3528735266" sldId="262"/>
            <ac:grpSpMk id="256" creationId="{BE28EF24-9AAC-46CE-915B-C3513A9786E3}"/>
          </ac:grpSpMkLst>
        </pc:grpChg>
        <pc:grpChg chg="add">
          <ac:chgData name="Mueller, Sandra" userId="c1be8005-5dae-4594-8eac-cf46e6e42235" providerId="ADAL" clId="{53A048DA-BD67-44C8-ADF2-B7D7C02C2D1C}" dt="2022-04-19T13:14:13.308" v="60" actId="26606"/>
          <ac:grpSpMkLst>
            <pc:docMk/>
            <pc:sldMk cId="3528735266" sldId="262"/>
            <ac:grpSpMk id="270" creationId="{455AD17B-B3F7-4D05-8FA5-6493F2CBAEC5}"/>
          </ac:grpSpMkLst>
        </pc:grpChg>
        <pc:picChg chg="del">
          <ac:chgData name="Mueller, Sandra" userId="c1be8005-5dae-4594-8eac-cf46e6e42235" providerId="ADAL" clId="{53A048DA-BD67-44C8-ADF2-B7D7C02C2D1C}" dt="2022-04-19T13:11:45.689" v="48" actId="21"/>
          <ac:picMkLst>
            <pc:docMk/>
            <pc:sldMk cId="3528735266" sldId="262"/>
            <ac:picMk id="4" creationId="{5C96C1BF-D94D-91AB-485B-DEAADF441D7C}"/>
          </ac:picMkLst>
        </pc:picChg>
        <pc:picChg chg="mod">
          <ac:chgData name="Mueller, Sandra" userId="c1be8005-5dae-4594-8eac-cf46e6e42235" providerId="ADAL" clId="{53A048DA-BD67-44C8-ADF2-B7D7C02C2D1C}" dt="2022-04-19T13:14:46.144" v="62" actId="1076"/>
          <ac:picMkLst>
            <pc:docMk/>
            <pc:sldMk cId="3528735266" sldId="262"/>
            <ac:picMk id="5" creationId="{13EA3806-02F4-44AF-A194-B4052C9B329B}"/>
          </ac:picMkLst>
        </pc:picChg>
      </pc:sldChg>
    </pc:docChg>
  </pc:docChgLst>
  <pc:docChgLst>
    <pc:chgData name="Szelitzki, Kerstin" userId="f11f6eee-59e5-46d0-92ef-eb827ee08986" providerId="ADAL" clId="{4A676BC6-0CBC-4525-86C4-0BC075F1EEE1}"/>
    <pc:docChg chg="custSel modSld">
      <pc:chgData name="Szelitzki, Kerstin" userId="f11f6eee-59e5-46d0-92ef-eb827ee08986" providerId="ADAL" clId="{4A676BC6-0CBC-4525-86C4-0BC075F1EEE1}" dt="2022-05-09T17:47:44.721" v="0" actId="478"/>
      <pc:docMkLst>
        <pc:docMk/>
      </pc:docMkLst>
      <pc:sldChg chg="delSp mod">
        <pc:chgData name="Szelitzki, Kerstin" userId="f11f6eee-59e5-46d0-92ef-eb827ee08986" providerId="ADAL" clId="{4A676BC6-0CBC-4525-86C4-0BC075F1EEE1}" dt="2022-05-09T17:47:44.721" v="0" actId="478"/>
        <pc:sldMkLst>
          <pc:docMk/>
          <pc:sldMk cId="3596191153" sldId="275"/>
        </pc:sldMkLst>
        <pc:picChg chg="del">
          <ac:chgData name="Szelitzki, Kerstin" userId="f11f6eee-59e5-46d0-92ef-eb827ee08986" providerId="ADAL" clId="{4A676BC6-0CBC-4525-86C4-0BC075F1EEE1}" dt="2022-05-09T17:47:44.721" v="0" actId="478"/>
          <ac:picMkLst>
            <pc:docMk/>
            <pc:sldMk cId="3596191153" sldId="275"/>
            <ac:picMk id="6" creationId="{3A1DBAA1-E0E4-4725-B788-D1BF76C01F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Mastertitelformat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Mastertitelformat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Mastertitelformat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Mastertitelformat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Mastertitelformat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t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41549-12FF-4A49-AF6A-57576C99DC7D}"/>
              </a:ext>
            </a:extLst>
          </p:cNvPr>
          <p:cNvSpPr>
            <a:spLocks noGrp="1"/>
          </p:cNvSpPr>
          <p:nvPr>
            <p:ph type="ctrTitle"/>
          </p:nvPr>
        </p:nvSpPr>
        <p:spPr/>
        <p:txBody>
          <a:bodyPr>
            <a:normAutofit fontScale="90000"/>
          </a:bodyPr>
          <a:lstStyle/>
          <a:p>
            <a:r>
              <a:rPr lang="de-DE" sz="4800" dirty="0"/>
              <a:t>Herzlich Willkommen zur Frühjahrsvollversammlung 2022</a:t>
            </a:r>
          </a:p>
        </p:txBody>
      </p:sp>
      <p:sp>
        <p:nvSpPr>
          <p:cNvPr id="3" name="Untertitel 2">
            <a:extLst>
              <a:ext uri="{FF2B5EF4-FFF2-40B4-BE49-F238E27FC236}">
                <a16:creationId xmlns:a16="http://schemas.microsoft.com/office/drawing/2014/main" id="{939245DB-AECB-48DB-AE80-C95C98B67819}"/>
              </a:ext>
            </a:extLst>
          </p:cNvPr>
          <p:cNvSpPr>
            <a:spLocks noGrp="1"/>
          </p:cNvSpPr>
          <p:nvPr>
            <p:ph type="subTitle" idx="1"/>
          </p:nvPr>
        </p:nvSpPr>
        <p:spPr/>
        <p:txBody>
          <a:bodyPr/>
          <a:lstStyle/>
          <a:p>
            <a:r>
              <a:rPr lang="de-DE" dirty="0"/>
              <a:t>Arbeitsbericht – Jahresrechnung – Haushaltsplan in Eckwerten - Nachwahlen</a:t>
            </a:r>
          </a:p>
        </p:txBody>
      </p:sp>
      <p:pic>
        <p:nvPicPr>
          <p:cNvPr id="5" name="Grafik 4">
            <a:extLst>
              <a:ext uri="{FF2B5EF4-FFF2-40B4-BE49-F238E27FC236}">
                <a16:creationId xmlns:a16="http://schemas.microsoft.com/office/drawing/2014/main" id="{7D12F371-12B3-4CEF-85CB-CA5E54C9FF43}"/>
              </a:ext>
            </a:extLst>
          </p:cNvPr>
          <p:cNvPicPr>
            <a:picLocks noChangeAspect="1"/>
          </p:cNvPicPr>
          <p:nvPr/>
        </p:nvPicPr>
        <p:blipFill>
          <a:blip r:embed="rId2"/>
          <a:stretch>
            <a:fillRect/>
          </a:stretch>
        </p:blipFill>
        <p:spPr>
          <a:xfrm>
            <a:off x="7210162" y="731313"/>
            <a:ext cx="4193190" cy="930218"/>
          </a:xfrm>
          <a:prstGeom prst="rect">
            <a:avLst/>
          </a:prstGeom>
        </p:spPr>
      </p:pic>
    </p:spTree>
    <p:extLst>
      <p:ext uri="{BB962C8B-B14F-4D97-AF65-F5344CB8AC3E}">
        <p14:creationId xmlns:p14="http://schemas.microsoft.com/office/powerpoint/2010/main" val="3973416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E67AE7-8308-40AD-A312-33A16E1F308C}"/>
              </a:ext>
            </a:extLst>
          </p:cNvPr>
          <p:cNvSpPr>
            <a:spLocks noGrp="1"/>
          </p:cNvSpPr>
          <p:nvPr>
            <p:ph type="title"/>
          </p:nvPr>
        </p:nvSpPr>
        <p:spPr>
          <a:xfrm>
            <a:off x="1088879" y="674910"/>
            <a:ext cx="10541000" cy="1763490"/>
          </a:xfrm>
        </p:spPr>
        <p:txBody>
          <a:bodyPr>
            <a:normAutofit fontScale="90000"/>
          </a:bodyPr>
          <a:lstStyle/>
          <a:p>
            <a:pPr algn="ctr">
              <a:spcAft>
                <a:spcPts val="1200"/>
              </a:spcAft>
            </a:pPr>
            <a:r>
              <a:rPr lang="de-DE" sz="3100" dirty="0"/>
              <a:t>Aktivierungskampagne des Bayerischen Jugendrings</a:t>
            </a:r>
            <a:br>
              <a:rPr lang="de-DE" sz="3100" dirty="0"/>
            </a:br>
            <a:br>
              <a:rPr lang="de-DE" sz="3100" dirty="0"/>
            </a:br>
            <a:r>
              <a:rPr lang="de-DE" sz="2200" dirty="0"/>
              <a:t>Als Zeichen der Wertschätzung und zur Stärkung der Jugendarbeit in Bayern</a:t>
            </a:r>
            <a:br>
              <a:rPr lang="de-DE" sz="2200" dirty="0"/>
            </a:br>
            <a:r>
              <a:rPr lang="de-DE" sz="2200" dirty="0"/>
              <a:t>werden einmalig zusätzliche Mittel durch die Bayerische Staatsregierung</a:t>
            </a:r>
            <a:br>
              <a:rPr lang="de-DE" sz="2200" dirty="0"/>
            </a:br>
            <a:r>
              <a:rPr lang="de-DE" sz="2200" dirty="0"/>
              <a:t>zur Verfügung gestellt.</a:t>
            </a:r>
          </a:p>
        </p:txBody>
      </p:sp>
      <p:sp>
        <p:nvSpPr>
          <p:cNvPr id="3" name="Inhaltsplatzhalter 2">
            <a:extLst>
              <a:ext uri="{FF2B5EF4-FFF2-40B4-BE49-F238E27FC236}">
                <a16:creationId xmlns:a16="http://schemas.microsoft.com/office/drawing/2014/main" id="{308AE1BC-07D8-44DC-BDDA-9261A15DBC74}"/>
              </a:ext>
            </a:extLst>
          </p:cNvPr>
          <p:cNvSpPr>
            <a:spLocks noGrp="1"/>
          </p:cNvSpPr>
          <p:nvPr>
            <p:ph sz="half" idx="1"/>
          </p:nvPr>
        </p:nvSpPr>
        <p:spPr>
          <a:xfrm>
            <a:off x="2335212" y="3187701"/>
            <a:ext cx="4313864" cy="2463800"/>
          </a:xfrm>
        </p:spPr>
        <p:txBody>
          <a:bodyPr>
            <a:normAutofit lnSpcReduction="10000"/>
          </a:bodyPr>
          <a:lstStyle/>
          <a:p>
            <a:r>
              <a:rPr lang="de-DE" dirty="0"/>
              <a:t>Medienkampagne</a:t>
            </a:r>
          </a:p>
          <a:p>
            <a:pPr marL="0" indent="0">
              <a:buNone/>
            </a:pPr>
            <a:r>
              <a:rPr lang="de-DE" dirty="0"/>
              <a:t>richtet sich an:</a:t>
            </a:r>
          </a:p>
          <a:p>
            <a:pPr>
              <a:buFontTx/>
              <a:buChar char="-"/>
            </a:pPr>
            <a:r>
              <a:rPr lang="de-DE" dirty="0"/>
              <a:t>Kinder und Jugendliche</a:t>
            </a:r>
          </a:p>
          <a:p>
            <a:pPr>
              <a:buFontTx/>
              <a:buChar char="-"/>
            </a:pPr>
            <a:r>
              <a:rPr lang="de-DE" dirty="0"/>
              <a:t>Ehrenamtliche in der Jugendarbeit</a:t>
            </a:r>
          </a:p>
        </p:txBody>
      </p:sp>
      <p:sp>
        <p:nvSpPr>
          <p:cNvPr id="4" name="Inhaltsplatzhalter 3">
            <a:extLst>
              <a:ext uri="{FF2B5EF4-FFF2-40B4-BE49-F238E27FC236}">
                <a16:creationId xmlns:a16="http://schemas.microsoft.com/office/drawing/2014/main" id="{D904D161-9FEB-4897-9F00-BE8EB75F8957}"/>
              </a:ext>
            </a:extLst>
          </p:cNvPr>
          <p:cNvSpPr>
            <a:spLocks noGrp="1"/>
          </p:cNvSpPr>
          <p:nvPr>
            <p:ph sz="half" idx="2"/>
          </p:nvPr>
        </p:nvSpPr>
        <p:spPr>
          <a:xfrm>
            <a:off x="6797047" y="3187701"/>
            <a:ext cx="4313864" cy="2995389"/>
          </a:xfrm>
        </p:spPr>
        <p:txBody>
          <a:bodyPr>
            <a:normAutofit lnSpcReduction="10000"/>
          </a:bodyPr>
          <a:lstStyle/>
          <a:p>
            <a:r>
              <a:rPr lang="de-DE" dirty="0"/>
              <a:t>Förderung</a:t>
            </a:r>
          </a:p>
          <a:p>
            <a:pPr marL="0" indent="0">
              <a:buNone/>
            </a:pPr>
            <a:r>
              <a:rPr lang="de-DE" dirty="0"/>
              <a:t>Für folgende Bereiche stehen zusätzliche Mittel zur Verfügung:</a:t>
            </a:r>
          </a:p>
          <a:p>
            <a:pPr>
              <a:buFontTx/>
              <a:buChar char="-"/>
            </a:pPr>
            <a:r>
              <a:rPr lang="de-DE" dirty="0"/>
              <a:t>Veranstaltungen</a:t>
            </a:r>
          </a:p>
          <a:p>
            <a:pPr>
              <a:buFontTx/>
              <a:buChar char="-"/>
            </a:pPr>
            <a:r>
              <a:rPr lang="de-DE" dirty="0"/>
              <a:t>Fachprogramme</a:t>
            </a:r>
          </a:p>
          <a:p>
            <a:pPr>
              <a:buFontTx/>
              <a:buChar char="-"/>
            </a:pPr>
            <a:r>
              <a:rPr lang="de-DE" dirty="0"/>
              <a:t>Basisförderung</a:t>
            </a:r>
          </a:p>
          <a:p>
            <a:pPr>
              <a:buFontTx/>
              <a:buChar char="-"/>
            </a:pPr>
            <a:r>
              <a:rPr lang="de-DE" dirty="0"/>
              <a:t>Besondere Förderungsaufgaben</a:t>
            </a:r>
          </a:p>
          <a:p>
            <a:pPr>
              <a:buFontTx/>
              <a:buChar char="-"/>
            </a:pPr>
            <a:r>
              <a:rPr lang="de-DE" dirty="0"/>
              <a:t>Let´s meet again</a:t>
            </a:r>
          </a:p>
          <a:p>
            <a:pPr>
              <a:buFontTx/>
              <a:buChar char="-"/>
            </a:pPr>
            <a:endParaRPr lang="de-DE" dirty="0"/>
          </a:p>
        </p:txBody>
      </p:sp>
    </p:spTree>
    <p:extLst>
      <p:ext uri="{BB962C8B-B14F-4D97-AF65-F5344CB8AC3E}">
        <p14:creationId xmlns:p14="http://schemas.microsoft.com/office/powerpoint/2010/main" val="3628001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1"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2"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3"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5"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6"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7"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8"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9"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0"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1"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 name="Group 22">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5"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6"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8"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9"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0"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1"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2"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3"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4"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5"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7" name="Rectangle 36">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9"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1" name="Rectangle 40">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dirty="0"/>
          </a:p>
        </p:txBody>
      </p:sp>
      <p:grpSp>
        <p:nvGrpSpPr>
          <p:cNvPr id="43" name="Group 42">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44"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5"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46"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47"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48"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49"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50"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51"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52"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53"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54"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55"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57"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4" name="Textplatzhalter 3">
            <a:extLst>
              <a:ext uri="{FF2B5EF4-FFF2-40B4-BE49-F238E27FC236}">
                <a16:creationId xmlns:a16="http://schemas.microsoft.com/office/drawing/2014/main" id="{54E07D39-33EE-4D23-A7F7-65BEFFA47162}"/>
              </a:ext>
            </a:extLst>
          </p:cNvPr>
          <p:cNvSpPr>
            <a:spLocks noGrp="1"/>
          </p:cNvSpPr>
          <p:nvPr>
            <p:ph type="body" sz="half" idx="2"/>
          </p:nvPr>
        </p:nvSpPr>
        <p:spPr>
          <a:xfrm>
            <a:off x="485455" y="995317"/>
            <a:ext cx="5552907" cy="4793865"/>
          </a:xfrm>
        </p:spPr>
        <p:txBody>
          <a:bodyPr vert="horz" lIns="91440" tIns="45720" rIns="91440" bIns="45720" rtlCol="0" anchor="ctr">
            <a:normAutofit/>
          </a:bodyPr>
          <a:lstStyle/>
          <a:p>
            <a:r>
              <a:rPr lang="de-DE" sz="2400" b="1" dirty="0"/>
              <a:t>Für die Durchführung von Veranstaltungen stehen folgende Mittel zur Verfügung : </a:t>
            </a:r>
          </a:p>
          <a:p>
            <a:pPr>
              <a:buFont typeface="Wingdings 3" charset="2"/>
              <a:buChar char=""/>
            </a:pPr>
            <a:r>
              <a:rPr lang="de-DE" sz="1600" dirty="0"/>
              <a:t> je 44.000 EUR, als Zuweisung durch den BJR an die jeweiligen Kreis- und Stadtjugendringe </a:t>
            </a:r>
          </a:p>
          <a:p>
            <a:pPr>
              <a:buFont typeface="Wingdings 3" charset="2"/>
              <a:buChar char=""/>
            </a:pPr>
            <a:endParaRPr lang="de-DE" sz="1600" dirty="0"/>
          </a:p>
          <a:p>
            <a:r>
              <a:rPr lang="de-DE" sz="2400" b="1" dirty="0"/>
              <a:t>Was gilt dabei zu beachten?</a:t>
            </a:r>
            <a:endParaRPr lang="de-DE" sz="1600" dirty="0"/>
          </a:p>
        </p:txBody>
      </p:sp>
      <p:sp>
        <p:nvSpPr>
          <p:cNvPr id="6" name="Textfeld 5">
            <a:extLst>
              <a:ext uri="{FF2B5EF4-FFF2-40B4-BE49-F238E27FC236}">
                <a16:creationId xmlns:a16="http://schemas.microsoft.com/office/drawing/2014/main" id="{70875DE5-B96E-4723-A183-6444C9457C44}"/>
              </a:ext>
            </a:extLst>
          </p:cNvPr>
          <p:cNvSpPr txBox="1"/>
          <p:nvPr/>
        </p:nvSpPr>
        <p:spPr>
          <a:xfrm>
            <a:off x="7131810" y="1138313"/>
            <a:ext cx="4959539" cy="4724370"/>
          </a:xfrm>
          <a:prstGeom prst="rect">
            <a:avLst/>
          </a:prstGeom>
          <a:noFill/>
        </p:spPr>
        <p:txBody>
          <a:bodyPr wrap="square" rtlCol="0">
            <a:spAutoFit/>
          </a:bodyPr>
          <a:lstStyle/>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Befristet bis  31.12.2022</a:t>
            </a:r>
            <a:br>
              <a:rPr kumimoji="0" lang="de-DE" altLang="de-DE" sz="1650" b="1" i="0" u="none" strike="noStrike" cap="none" normalizeH="0" baseline="0" dirty="0">
                <a:ln>
                  <a:noFill/>
                </a:ln>
                <a:solidFill>
                  <a:schemeClr val="bg1"/>
                </a:solidFill>
                <a:effectLst/>
                <a:latin typeface="Arial" panose="020B0604020202020204" pitchFamily="34" charset="0"/>
              </a:rPr>
            </a:br>
            <a:endParaRPr kumimoji="0" lang="de-DE" altLang="de-DE" sz="1650" b="1" i="0" u="none" strike="noStrike" cap="none" normalizeH="0" baseline="0" dirty="0">
              <a:ln>
                <a:noFill/>
              </a:ln>
              <a:solidFill>
                <a:schemeClr val="bg1"/>
              </a:solidFill>
              <a:effectLst/>
              <a:latin typeface="Arial" panose="020B0604020202020204" pitchFamily="34" charset="0"/>
            </a:endParaRPr>
          </a:p>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Keine Übertragung ins nächste Jahr    möglich</a:t>
            </a:r>
            <a:br>
              <a:rPr kumimoji="0" lang="de-DE" altLang="de-DE" sz="1650" b="1" i="0" u="none" strike="noStrike" cap="none" normalizeH="0" baseline="0" dirty="0">
                <a:ln>
                  <a:noFill/>
                </a:ln>
                <a:solidFill>
                  <a:schemeClr val="bg1"/>
                </a:solidFill>
                <a:effectLst/>
                <a:latin typeface="Arial" panose="020B0604020202020204" pitchFamily="34" charset="0"/>
              </a:rPr>
            </a:br>
            <a:endParaRPr kumimoji="0" lang="de-DE" altLang="de-DE" sz="1650" b="1" i="0" u="none" strike="noStrike" cap="none" normalizeH="0" baseline="0" dirty="0">
              <a:ln>
                <a:noFill/>
              </a:ln>
              <a:solidFill>
                <a:schemeClr val="bg1"/>
              </a:solidFill>
              <a:effectLst/>
              <a:latin typeface="Arial" panose="020B0604020202020204" pitchFamily="34" charset="0"/>
            </a:endParaRPr>
          </a:p>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Zeitpunkt der Kostenentstehung muss</a:t>
            </a:r>
          </a:p>
          <a:p>
            <a:pPr lvl="1" defTabSz="914400" eaLnBrk="0" fontAlgn="base" hangingPunct="0">
              <a:spcBef>
                <a:spcPct val="0"/>
              </a:spcBef>
              <a:spcAft>
                <a:spcPct val="0"/>
              </a:spcAft>
            </a:pPr>
            <a:r>
              <a:rPr lang="de-DE" altLang="de-DE" sz="1650" b="1" dirty="0">
                <a:solidFill>
                  <a:schemeClr val="bg1"/>
                </a:solidFill>
                <a:latin typeface="Arial" panose="020B0604020202020204" pitchFamily="34" charset="0"/>
              </a:rPr>
              <a:t>    </a:t>
            </a:r>
            <a:r>
              <a:rPr kumimoji="0" lang="de-DE" altLang="de-DE" sz="1650" b="1" i="0" u="none" strike="noStrike" cap="none" normalizeH="0" baseline="0" dirty="0">
                <a:ln>
                  <a:noFill/>
                </a:ln>
                <a:solidFill>
                  <a:schemeClr val="bg1"/>
                </a:solidFill>
                <a:effectLst/>
                <a:latin typeface="Arial" panose="020B0604020202020204" pitchFamily="34" charset="0"/>
              </a:rPr>
              <a:t> im Kalenderjahr 2022 liegen</a:t>
            </a:r>
          </a:p>
          <a:p>
            <a:pPr lvl="1" defTabSz="914400" eaLnBrk="0" fontAlgn="base" hangingPunct="0">
              <a:spcBef>
                <a:spcPct val="0"/>
              </a:spcBef>
              <a:spcAft>
                <a:spcPct val="0"/>
              </a:spcAft>
            </a:pPr>
            <a:endParaRPr kumimoji="0" lang="de-DE" altLang="de-DE" sz="1650" b="1" i="0" u="none" strike="noStrike" cap="none" normalizeH="0" baseline="0" dirty="0">
              <a:ln>
                <a:noFill/>
              </a:ln>
              <a:solidFill>
                <a:schemeClr val="bg1"/>
              </a:solidFill>
              <a:effectLst/>
              <a:latin typeface="Arial" panose="020B0604020202020204" pitchFamily="34" charset="0"/>
            </a:endParaRPr>
          </a:p>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Mittelabruf bis spätestens 30.11.2022</a:t>
            </a:r>
            <a:br>
              <a:rPr kumimoji="0" lang="de-DE" altLang="de-DE" sz="1650" b="1" i="0" u="none" strike="noStrike" cap="none" normalizeH="0" baseline="0" dirty="0">
                <a:ln>
                  <a:noFill/>
                </a:ln>
                <a:solidFill>
                  <a:schemeClr val="bg1"/>
                </a:solidFill>
                <a:effectLst/>
                <a:latin typeface="Arial" panose="020B0604020202020204" pitchFamily="34" charset="0"/>
              </a:rPr>
            </a:br>
            <a:r>
              <a:rPr kumimoji="0" lang="de-DE" altLang="de-DE" sz="1650" b="1" i="0" u="none" strike="noStrike" cap="none" normalizeH="0" baseline="0" dirty="0">
                <a:ln>
                  <a:noFill/>
                </a:ln>
                <a:solidFill>
                  <a:schemeClr val="bg1"/>
                </a:solidFill>
                <a:effectLst/>
                <a:latin typeface="Arial" panose="020B0604020202020204" pitchFamily="34" charset="0"/>
              </a:rPr>
              <a:t> </a:t>
            </a:r>
          </a:p>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Zwingende Angabe durch folgenden Hinweis:</a:t>
            </a:r>
            <a:br>
              <a:rPr kumimoji="0" lang="de-DE" altLang="de-DE" sz="1650" b="1" i="0" u="none" strike="noStrike" cap="none" normalizeH="0" baseline="0" dirty="0">
                <a:ln>
                  <a:noFill/>
                </a:ln>
                <a:solidFill>
                  <a:schemeClr val="bg1"/>
                </a:solidFill>
                <a:effectLst/>
                <a:latin typeface="Arial" panose="020B0604020202020204" pitchFamily="34" charset="0"/>
              </a:rPr>
            </a:br>
            <a:r>
              <a:rPr kumimoji="0" lang="de-DE" altLang="de-DE" sz="1400" b="1" i="0" u="none" strike="noStrike" cap="none" normalizeH="0" baseline="0" dirty="0">
                <a:ln>
                  <a:noFill/>
                </a:ln>
                <a:solidFill>
                  <a:schemeClr val="bg1"/>
                </a:solidFill>
                <a:effectLst/>
                <a:latin typeface="Arial" panose="020B0604020202020204" pitchFamily="34" charset="0"/>
              </a:rPr>
              <a:t>„Dieses Projekt wird aus dem ‚Bayerischen Aktionsplan  Jugend‘ des Bayerischen Staatsministerium für Familie, Arbeit und Soziales durch den Bayerischen Jugendring gefördert.“ </a:t>
            </a:r>
          </a:p>
          <a:p>
            <a:pPr marL="742950" lvl="1" indent="-285750" defTabSz="914400" eaLnBrk="0" fontAlgn="base" hangingPunct="0">
              <a:spcBef>
                <a:spcPct val="0"/>
              </a:spcBef>
              <a:spcAft>
                <a:spcPct val="0"/>
              </a:spcAft>
              <a:buFont typeface="Courier New" panose="02070309020205020404" pitchFamily="49" charset="0"/>
              <a:buChar char="o"/>
            </a:pPr>
            <a:endParaRPr kumimoji="0" lang="de-DE" altLang="de-DE" sz="1650" b="1" i="0" u="none" strike="noStrike" cap="none" normalizeH="0" baseline="0" dirty="0">
              <a:ln>
                <a:noFill/>
              </a:ln>
              <a:solidFill>
                <a:schemeClr val="bg1"/>
              </a:solidFill>
              <a:effectLst/>
              <a:latin typeface="Arial" panose="020B0604020202020204" pitchFamily="34" charset="0"/>
            </a:endParaRPr>
          </a:p>
          <a:p>
            <a:pPr marL="742950" lvl="1" indent="-285750" defTabSz="914400" eaLnBrk="0" fontAlgn="base" hangingPunct="0">
              <a:spcBef>
                <a:spcPct val="0"/>
              </a:spcBef>
              <a:spcAft>
                <a:spcPct val="0"/>
              </a:spcAft>
              <a:buFont typeface="Courier New" panose="02070309020205020404" pitchFamily="49" charset="0"/>
              <a:buChar char="o"/>
            </a:pPr>
            <a:r>
              <a:rPr kumimoji="0" lang="de-DE" altLang="de-DE" sz="1650" b="1" i="0" u="none" strike="noStrike" cap="none" normalizeH="0" baseline="0" dirty="0">
                <a:ln>
                  <a:noFill/>
                </a:ln>
                <a:solidFill>
                  <a:schemeClr val="bg1"/>
                </a:solidFill>
                <a:effectLst/>
                <a:latin typeface="Arial" panose="020B0604020202020204" pitchFamily="34" charset="0"/>
              </a:rPr>
              <a:t>Erstellung eines Verwendungsnachweis</a:t>
            </a:r>
            <a:endParaRPr lang="de-DE" sz="1650" b="1" dirty="0"/>
          </a:p>
        </p:txBody>
      </p:sp>
    </p:spTree>
    <p:extLst>
      <p:ext uri="{BB962C8B-B14F-4D97-AF65-F5344CB8AC3E}">
        <p14:creationId xmlns:p14="http://schemas.microsoft.com/office/powerpoint/2010/main" val="170909752"/>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C128883-9778-4C35-A1DC-1EF6C3540757}"/>
              </a:ext>
            </a:extLst>
          </p:cNvPr>
          <p:cNvSpPr>
            <a:spLocks noGrp="1"/>
          </p:cNvSpPr>
          <p:nvPr>
            <p:ph idx="1"/>
          </p:nvPr>
        </p:nvSpPr>
        <p:spPr>
          <a:xfrm>
            <a:off x="2589212" y="1784959"/>
            <a:ext cx="8915400" cy="4334005"/>
          </a:xfrm>
        </p:spPr>
        <p:txBody>
          <a:bodyPr/>
          <a:lstStyle/>
          <a:p>
            <a:pPr marL="0" indent="0" algn="l" rtl="0" fontAlgn="base">
              <a:buNone/>
            </a:pPr>
            <a:endParaRPr lang="de-DE" b="0" i="0" dirty="0">
              <a:effectLst/>
            </a:endParaRPr>
          </a:p>
          <a:p>
            <a:pPr algn="l" rtl="0" fontAlgn="base"/>
            <a:r>
              <a:rPr lang="de-DE" sz="1800" b="0" i="0" dirty="0">
                <a:effectLst/>
              </a:rPr>
              <a:t>„Restart Jugendarbeit“  ist ein Unterstützungsangebot für die außerschulische Kinder- und Jugendarbeit. </a:t>
            </a:r>
            <a:r>
              <a:rPr lang="de-DE" dirty="0"/>
              <a:t>D</a:t>
            </a:r>
            <a:r>
              <a:rPr lang="de-DE" sz="1800" b="0" i="0" dirty="0">
                <a:effectLst/>
              </a:rPr>
              <a:t>urch gezielte Angebote soll ein Rahmen geschaffen werden, in dem die Kinder und Jugendlichen sich wieder treffen können, ihre Freizeit gestalten und ihren unterschiedlichen Interessen nachgehen können. Die Zusammenarbeit mit den Vereinen und Verbänden ist uns hier ein großes Anliegen. </a:t>
            </a:r>
            <a:endParaRPr lang="de-DE" b="0" i="0" dirty="0">
              <a:effectLst/>
            </a:endParaRPr>
          </a:p>
          <a:p>
            <a:pPr algn="l" rtl="0" fontAlgn="base"/>
            <a:r>
              <a:rPr lang="de-DE" sz="1800" b="0" i="0" dirty="0">
                <a:effectLst/>
              </a:rPr>
              <a:t>Der „</a:t>
            </a:r>
            <a:r>
              <a:rPr lang="de-DE" sz="1800" b="0" i="0" dirty="0" err="1">
                <a:effectLst/>
              </a:rPr>
              <a:t>JuZe</a:t>
            </a:r>
            <a:r>
              <a:rPr lang="de-DE" sz="1800" b="0" i="0" dirty="0">
                <a:effectLst/>
              </a:rPr>
              <a:t> on Tour“ Bus, sowie der </a:t>
            </a:r>
            <a:r>
              <a:rPr lang="de-DE" sz="1800" b="0" i="0" dirty="0" err="1">
                <a:effectLst/>
              </a:rPr>
              <a:t>Blore</a:t>
            </a:r>
            <a:r>
              <a:rPr lang="de-DE" sz="1800" b="0" i="0" dirty="0">
                <a:effectLst/>
              </a:rPr>
              <a:t>-Wagen können für Veranstaltungen oder Aktionen gebucht werden.  </a:t>
            </a:r>
          </a:p>
          <a:p>
            <a:pPr algn="l" rtl="0" fontAlgn="base"/>
            <a:r>
              <a:rPr lang="de-DE" dirty="0"/>
              <a:t>Schließen eines Kooperationsvertrags</a:t>
            </a:r>
          </a:p>
          <a:p>
            <a:pPr algn="l" rtl="0" fontAlgn="base"/>
            <a:r>
              <a:rPr lang="de-DE" sz="1800" b="0" i="0" dirty="0">
                <a:effectLst/>
              </a:rPr>
              <a:t>Bericht</a:t>
            </a:r>
            <a:r>
              <a:rPr lang="de-DE" dirty="0"/>
              <a:t>/Konzept wird  seitens KJRs verfasst</a:t>
            </a:r>
            <a:endParaRPr lang="de-DE" sz="1800" b="0" i="0" dirty="0">
              <a:effectLst/>
            </a:endParaRPr>
          </a:p>
          <a:p>
            <a:pPr marL="0" indent="0" algn="l" rtl="0" fontAlgn="base">
              <a:buNone/>
            </a:pPr>
            <a:endParaRPr lang="de-DE" b="0" i="0" dirty="0">
              <a:effectLst/>
            </a:endParaRPr>
          </a:p>
          <a:p>
            <a:pPr marL="0" indent="0" algn="l" rtl="0" fontAlgn="base">
              <a:buNone/>
            </a:pPr>
            <a:endParaRPr lang="de-DE" b="0" i="0" dirty="0">
              <a:effectLst/>
            </a:endParaRPr>
          </a:p>
          <a:p>
            <a:endParaRPr lang="de-DE" dirty="0"/>
          </a:p>
        </p:txBody>
      </p:sp>
      <p:sp>
        <p:nvSpPr>
          <p:cNvPr id="2" name="Titel 1">
            <a:extLst>
              <a:ext uri="{FF2B5EF4-FFF2-40B4-BE49-F238E27FC236}">
                <a16:creationId xmlns:a16="http://schemas.microsoft.com/office/drawing/2014/main" id="{B2C58811-F8D6-4E08-BC9A-9FC6EC972EC3}"/>
              </a:ext>
            </a:extLst>
          </p:cNvPr>
          <p:cNvSpPr>
            <a:spLocks noGrp="1"/>
          </p:cNvSpPr>
          <p:nvPr>
            <p:ph type="title"/>
          </p:nvPr>
        </p:nvSpPr>
        <p:spPr/>
        <p:txBody>
          <a:bodyPr>
            <a:normAutofit/>
          </a:bodyPr>
          <a:lstStyle/>
          <a:p>
            <a:r>
              <a:rPr lang="de-DE" dirty="0"/>
              <a:t> </a:t>
            </a:r>
            <a:r>
              <a:rPr lang="de-DE" sz="3200" b="1" dirty="0">
                <a:solidFill>
                  <a:srgbClr val="FF0000"/>
                </a:solidFill>
                <a:effectLst/>
                <a:latin typeface="Agency FB" panose="020B0503020202020204" pitchFamily="34" charset="0"/>
              </a:rPr>
              <a:t>JUZE ON TOUR</a:t>
            </a:r>
            <a:br>
              <a:rPr lang="de-DE" dirty="0"/>
            </a:br>
            <a:r>
              <a:rPr lang="de-DE" dirty="0"/>
              <a:t>- </a:t>
            </a:r>
            <a:r>
              <a:rPr lang="de-DE" sz="3100" dirty="0"/>
              <a:t>im Rahmen der Aktivierungskampagne</a:t>
            </a:r>
          </a:p>
        </p:txBody>
      </p:sp>
      <p:pic>
        <p:nvPicPr>
          <p:cNvPr id="10" name="Picture 8" descr="Ein Bild, das Text, ClipArt enthält.&#10;&#10;Automatisch generierte Beschreibung">
            <a:extLst>
              <a:ext uri="{FF2B5EF4-FFF2-40B4-BE49-F238E27FC236}">
                <a16:creationId xmlns:a16="http://schemas.microsoft.com/office/drawing/2014/main" id="{96549486-A37C-4591-8731-BEC8DEA2AA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3630" y="624110"/>
            <a:ext cx="11906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84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53" name="Group 152">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54"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55"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6"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57"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58"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59"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60"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1"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62"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63"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64"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65"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67" name="Group 166">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68"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69"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70"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71"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72"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73"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4"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75"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76"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77"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78"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79"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81" name="Rectangle 180">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83" name="Freeform 6">
            <a:extLst>
              <a:ext uri="{FF2B5EF4-FFF2-40B4-BE49-F238E27FC236}">
                <a16:creationId xmlns:a16="http://schemas.microsoft.com/office/drawing/2014/main" id="{7BD08880-457D-4C62-A3B5-6A9B0878C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185" name="Rectangle 184">
            <a:extLst>
              <a:ext uri="{FF2B5EF4-FFF2-40B4-BE49-F238E27FC236}">
                <a16:creationId xmlns:a16="http://schemas.microsoft.com/office/drawing/2014/main" id="{6D356F1A-690D-401E-8CF3-E4686CDFE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grpSp>
        <p:nvGrpSpPr>
          <p:cNvPr id="187" name="Group 186">
            <a:extLst>
              <a:ext uri="{FF2B5EF4-FFF2-40B4-BE49-F238E27FC236}">
                <a16:creationId xmlns:a16="http://schemas.microsoft.com/office/drawing/2014/main" id="{F398A7BA-9279-4363-9D59-238782AB6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57608" y="228600"/>
            <a:ext cx="2851523" cy="6638625"/>
            <a:chOff x="2487613" y="285750"/>
            <a:chExt cx="2428875" cy="5654676"/>
          </a:xfrm>
        </p:grpSpPr>
        <p:sp>
          <p:nvSpPr>
            <p:cNvPr id="188" name="Freeform 11">
              <a:extLst>
                <a:ext uri="{FF2B5EF4-FFF2-40B4-BE49-F238E27FC236}">
                  <a16:creationId xmlns:a16="http://schemas.microsoft.com/office/drawing/2014/main" id="{8ACCBEEF-7085-4833-8335-E4613C0A1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89" name="Freeform 12">
              <a:extLst>
                <a:ext uri="{FF2B5EF4-FFF2-40B4-BE49-F238E27FC236}">
                  <a16:creationId xmlns:a16="http://schemas.microsoft.com/office/drawing/2014/main" id="{B39C0EC5-6C91-409A-AB3F-D66AF23E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90" name="Freeform 13">
              <a:extLst>
                <a:ext uri="{FF2B5EF4-FFF2-40B4-BE49-F238E27FC236}">
                  <a16:creationId xmlns:a16="http://schemas.microsoft.com/office/drawing/2014/main" id="{4D4A9340-30CF-474C-AC93-3E9048DFE9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91" name="Freeform 14">
              <a:extLst>
                <a:ext uri="{FF2B5EF4-FFF2-40B4-BE49-F238E27FC236}">
                  <a16:creationId xmlns:a16="http://schemas.microsoft.com/office/drawing/2014/main" id="{C2D90565-D660-46B2-B574-5A6E37C8B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92" name="Freeform 15">
              <a:extLst>
                <a:ext uri="{FF2B5EF4-FFF2-40B4-BE49-F238E27FC236}">
                  <a16:creationId xmlns:a16="http://schemas.microsoft.com/office/drawing/2014/main" id="{4ADDF1F8-3D32-49F9-8A53-B01C2D92CC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93" name="Freeform 16">
              <a:extLst>
                <a:ext uri="{FF2B5EF4-FFF2-40B4-BE49-F238E27FC236}">
                  <a16:creationId xmlns:a16="http://schemas.microsoft.com/office/drawing/2014/main" id="{DD712377-DF82-454C-8AF4-CA6811292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94" name="Freeform 17">
              <a:extLst>
                <a:ext uri="{FF2B5EF4-FFF2-40B4-BE49-F238E27FC236}">
                  <a16:creationId xmlns:a16="http://schemas.microsoft.com/office/drawing/2014/main" id="{694E1871-CC0E-4704-902D-A324F58E4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95" name="Freeform 18">
              <a:extLst>
                <a:ext uri="{FF2B5EF4-FFF2-40B4-BE49-F238E27FC236}">
                  <a16:creationId xmlns:a16="http://schemas.microsoft.com/office/drawing/2014/main" id="{6CEE1CA2-8DDF-468B-B5E5-B584B84BD6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96" name="Freeform 19">
              <a:extLst>
                <a:ext uri="{FF2B5EF4-FFF2-40B4-BE49-F238E27FC236}">
                  <a16:creationId xmlns:a16="http://schemas.microsoft.com/office/drawing/2014/main" id="{AAA4172B-3921-482A-ABEF-E70C9242A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97" name="Freeform 20">
              <a:extLst>
                <a:ext uri="{FF2B5EF4-FFF2-40B4-BE49-F238E27FC236}">
                  <a16:creationId xmlns:a16="http://schemas.microsoft.com/office/drawing/2014/main" id="{6D277B64-E367-442D-B59F-993A45856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8" name="Freeform 21">
              <a:extLst>
                <a:ext uri="{FF2B5EF4-FFF2-40B4-BE49-F238E27FC236}">
                  <a16:creationId xmlns:a16="http://schemas.microsoft.com/office/drawing/2014/main" id="{B4BA4199-8677-44FF-BD30-63130A0F5D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99" name="Freeform 22">
              <a:extLst>
                <a:ext uri="{FF2B5EF4-FFF2-40B4-BE49-F238E27FC236}">
                  <a16:creationId xmlns:a16="http://schemas.microsoft.com/office/drawing/2014/main" id="{A890CEB5-09DD-4185-9405-A39BA6405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01" name="Group 200">
            <a:extLst>
              <a:ext uri="{FF2B5EF4-FFF2-40B4-BE49-F238E27FC236}">
                <a16:creationId xmlns:a16="http://schemas.microsoft.com/office/drawing/2014/main" id="{3B88DAD3-AF6F-4D6C-8512-7239A69A40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84823" y="-786"/>
            <a:ext cx="2356675" cy="6854040"/>
            <a:chOff x="6627813" y="194833"/>
            <a:chExt cx="1952625" cy="5678918"/>
          </a:xfrm>
        </p:grpSpPr>
        <p:sp>
          <p:nvSpPr>
            <p:cNvPr id="202" name="Freeform 27">
              <a:extLst>
                <a:ext uri="{FF2B5EF4-FFF2-40B4-BE49-F238E27FC236}">
                  <a16:creationId xmlns:a16="http://schemas.microsoft.com/office/drawing/2014/main" id="{1BA39A29-3A4E-4822-A540-9AD6ACCBA9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03" name="Freeform 28">
              <a:extLst>
                <a:ext uri="{FF2B5EF4-FFF2-40B4-BE49-F238E27FC236}">
                  <a16:creationId xmlns:a16="http://schemas.microsoft.com/office/drawing/2014/main" id="{B2ACACE6-15B3-4FAF-AA08-E1006B3FD5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04" name="Freeform 29">
              <a:extLst>
                <a:ext uri="{FF2B5EF4-FFF2-40B4-BE49-F238E27FC236}">
                  <a16:creationId xmlns:a16="http://schemas.microsoft.com/office/drawing/2014/main" id="{1F9A4D9A-69F4-4FEC-B0DE-DD76F476ED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05" name="Freeform 30">
              <a:extLst>
                <a:ext uri="{FF2B5EF4-FFF2-40B4-BE49-F238E27FC236}">
                  <a16:creationId xmlns:a16="http://schemas.microsoft.com/office/drawing/2014/main" id="{E92DC9B5-F16D-4C41-824C-822DE7AA0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06" name="Freeform 31">
              <a:extLst>
                <a:ext uri="{FF2B5EF4-FFF2-40B4-BE49-F238E27FC236}">
                  <a16:creationId xmlns:a16="http://schemas.microsoft.com/office/drawing/2014/main" id="{E737D559-8865-4000-A777-792FF67549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07" name="Freeform 32">
              <a:extLst>
                <a:ext uri="{FF2B5EF4-FFF2-40B4-BE49-F238E27FC236}">
                  <a16:creationId xmlns:a16="http://schemas.microsoft.com/office/drawing/2014/main" id="{B1C2147A-442E-40A4-8A97-FF053B9D2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08" name="Freeform 33">
              <a:extLst>
                <a:ext uri="{FF2B5EF4-FFF2-40B4-BE49-F238E27FC236}">
                  <a16:creationId xmlns:a16="http://schemas.microsoft.com/office/drawing/2014/main" id="{B138F17C-6D47-4F1B-BE44-4A47FBCFF3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09" name="Freeform 34">
              <a:extLst>
                <a:ext uri="{FF2B5EF4-FFF2-40B4-BE49-F238E27FC236}">
                  <a16:creationId xmlns:a16="http://schemas.microsoft.com/office/drawing/2014/main" id="{1BCD5498-C801-426F-9CDD-B84178E72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10" name="Freeform 35">
              <a:extLst>
                <a:ext uri="{FF2B5EF4-FFF2-40B4-BE49-F238E27FC236}">
                  <a16:creationId xmlns:a16="http://schemas.microsoft.com/office/drawing/2014/main" id="{6DB0639C-39E0-4218-B7D1-0408D870F4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11" name="Freeform 36">
              <a:extLst>
                <a:ext uri="{FF2B5EF4-FFF2-40B4-BE49-F238E27FC236}">
                  <a16:creationId xmlns:a16="http://schemas.microsoft.com/office/drawing/2014/main" id="{72715634-CCEA-4B5D-94D7-E2C090EA18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2" name="Freeform 37">
              <a:extLst>
                <a:ext uri="{FF2B5EF4-FFF2-40B4-BE49-F238E27FC236}">
                  <a16:creationId xmlns:a16="http://schemas.microsoft.com/office/drawing/2014/main" id="{6BE08C78-1349-4408-8CE2-ED20F3244D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13" name="Freeform 38">
              <a:extLst>
                <a:ext uri="{FF2B5EF4-FFF2-40B4-BE49-F238E27FC236}">
                  <a16:creationId xmlns:a16="http://schemas.microsoft.com/office/drawing/2014/main" id="{642D5BF8-EF6C-43FC-947B-6986882110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6078153" y="971825"/>
            <a:ext cx="5669646" cy="4272499"/>
          </a:xfrm>
        </p:spPr>
        <p:txBody>
          <a:bodyPr vert="horz" lIns="91440" tIns="45720" rIns="91440" bIns="45720" rtlCol="0" anchor="b">
            <a:normAutofit/>
          </a:bodyPr>
          <a:lstStyle/>
          <a:p>
            <a:pPr>
              <a:lnSpc>
                <a:spcPct val="150000"/>
              </a:lnSpc>
            </a:pPr>
            <a:r>
              <a:rPr lang="de-DE" sz="2800" b="1" dirty="0"/>
              <a:t>Nachwahlen </a:t>
            </a:r>
            <a:br>
              <a:rPr lang="de-DE" sz="2800" b="1" dirty="0"/>
            </a:br>
            <a:r>
              <a:rPr lang="en-US" sz="1800" dirty="0"/>
              <a:t>Bildung eines Wahlausschusses</a:t>
            </a:r>
            <a:br>
              <a:rPr lang="en-US" sz="1800" dirty="0"/>
            </a:br>
            <a:r>
              <a:rPr lang="en-US" sz="1800" dirty="0"/>
              <a:t>Nachwahl von zwei Beisitzer:innen</a:t>
            </a:r>
            <a:br>
              <a:rPr lang="en-US" sz="1800" dirty="0"/>
            </a:br>
            <a:br>
              <a:rPr lang="en-US" sz="1800" dirty="0"/>
            </a:br>
            <a:r>
              <a:rPr lang="de-DE" sz="2800" b="1" dirty="0"/>
              <a:t>Anträge</a:t>
            </a:r>
            <a:br>
              <a:rPr lang="de-DE" sz="2800" b="1" dirty="0"/>
            </a:br>
            <a:r>
              <a:rPr lang="de-DE" sz="2800" b="1" dirty="0"/>
              <a:t>Verschiedenes</a:t>
            </a:r>
            <a:br>
              <a:rPr lang="en-US" sz="1800" dirty="0"/>
            </a:br>
            <a:endParaRPr lang="en-US" sz="1800" dirty="0"/>
          </a:p>
        </p:txBody>
      </p:sp>
      <p:sp>
        <p:nvSpPr>
          <p:cNvPr id="215" name="Rectangle 214">
            <a:extLst>
              <a:ext uri="{FF2B5EF4-FFF2-40B4-BE49-F238E27FC236}">
                <a16:creationId xmlns:a16="http://schemas.microsoft.com/office/drawing/2014/main" id="{8841A10E-0F0E-4596-8888-870D70925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57599"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17" name="Freeform 33">
            <a:extLst>
              <a:ext uri="{FF2B5EF4-FFF2-40B4-BE49-F238E27FC236}">
                <a16:creationId xmlns:a16="http://schemas.microsoft.com/office/drawing/2014/main" id="{29B1E55C-E51F-4093-A2A8-137C3E9014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57599"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pic>
        <p:nvPicPr>
          <p:cNvPr id="4" name="Picture 3" descr="Eine Seite in einem Planer">
            <a:extLst>
              <a:ext uri="{FF2B5EF4-FFF2-40B4-BE49-F238E27FC236}">
                <a16:creationId xmlns:a16="http://schemas.microsoft.com/office/drawing/2014/main" id="{5C96C1BF-D94D-91AB-485B-DEAADF441D7C}"/>
              </a:ext>
            </a:extLst>
          </p:cNvPr>
          <p:cNvPicPr>
            <a:picLocks noChangeAspect="1"/>
          </p:cNvPicPr>
          <p:nvPr/>
        </p:nvPicPr>
        <p:blipFill rotWithShape="1">
          <a:blip r:embed="rId2"/>
          <a:srcRect l="39016" r="25156" b="-1"/>
          <a:stretch/>
        </p:blipFill>
        <p:spPr>
          <a:xfrm>
            <a:off x="-2650" y="10"/>
            <a:ext cx="3681047" cy="6857990"/>
          </a:xfrm>
          <a:prstGeom prst="rect">
            <a:avLst/>
          </a:prstGeom>
        </p:spPr>
      </p:pic>
      <p:pic>
        <p:nvPicPr>
          <p:cNvPr id="5" name="Grafik 4">
            <a:extLst>
              <a:ext uri="{FF2B5EF4-FFF2-40B4-BE49-F238E27FC236}">
                <a16:creationId xmlns:a16="http://schemas.microsoft.com/office/drawing/2014/main" id="{13EA3806-02F4-44AF-A194-B4052C9B329B}"/>
              </a:ext>
            </a:extLst>
          </p:cNvPr>
          <p:cNvPicPr>
            <a:picLocks noChangeAspect="1"/>
          </p:cNvPicPr>
          <p:nvPr/>
        </p:nvPicPr>
        <p:blipFill>
          <a:blip r:embed="rId3"/>
          <a:stretch>
            <a:fillRect/>
          </a:stretch>
        </p:blipFill>
        <p:spPr>
          <a:xfrm>
            <a:off x="8196025" y="470216"/>
            <a:ext cx="3544831" cy="786386"/>
          </a:xfrm>
          <a:prstGeom prst="rect">
            <a:avLst/>
          </a:prstGeom>
        </p:spPr>
      </p:pic>
      <p:sp>
        <p:nvSpPr>
          <p:cNvPr id="7" name="Textfeld 6">
            <a:extLst>
              <a:ext uri="{FF2B5EF4-FFF2-40B4-BE49-F238E27FC236}">
                <a16:creationId xmlns:a16="http://schemas.microsoft.com/office/drawing/2014/main" id="{BD4B88F3-22A0-4ED4-B42F-427109C65D43}"/>
              </a:ext>
            </a:extLst>
          </p:cNvPr>
          <p:cNvSpPr txBox="1"/>
          <p:nvPr/>
        </p:nvSpPr>
        <p:spPr>
          <a:xfrm>
            <a:off x="6446320" y="6110514"/>
            <a:ext cx="3147623" cy="523220"/>
          </a:xfrm>
          <a:prstGeom prst="rect">
            <a:avLst/>
          </a:prstGeom>
          <a:noFill/>
        </p:spPr>
        <p:txBody>
          <a:bodyPr wrap="square" rtlCol="0">
            <a:spAutoFit/>
          </a:bodyPr>
          <a:lstStyle/>
          <a:p>
            <a:pPr algn="r"/>
            <a:r>
              <a:rPr lang="de-DE" sz="2800" b="1" dirty="0">
                <a:solidFill>
                  <a:schemeClr val="tx1">
                    <a:lumMod val="85000"/>
                    <a:lumOff val="15000"/>
                  </a:schemeClr>
                </a:solidFill>
                <a:latin typeface="+mj-lt"/>
                <a:ea typeface="+mj-ea"/>
                <a:cs typeface="+mj-cs"/>
              </a:rPr>
              <a:t>Verabschiedung</a:t>
            </a:r>
          </a:p>
        </p:txBody>
      </p:sp>
    </p:spTree>
    <p:extLst>
      <p:ext uri="{BB962C8B-B14F-4D97-AF65-F5344CB8AC3E}">
        <p14:creationId xmlns:p14="http://schemas.microsoft.com/office/powerpoint/2010/main" val="3596191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12" name="Group 111">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13"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14"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5"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16"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17"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18"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19"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20"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21"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22"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23"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24"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26" name="Group 125">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27"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8"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29"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30"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31"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32"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33"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34"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35"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36"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37"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38"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40" name="Rectangle 139">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2" name="Freeform 6">
            <a:extLst>
              <a:ext uri="{FF2B5EF4-FFF2-40B4-BE49-F238E27FC236}">
                <a16:creationId xmlns:a16="http://schemas.microsoft.com/office/drawing/2014/main" id="{7BD08880-457D-4C62-A3B5-6A9B0878C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144" name="Rectangle 143">
            <a:extLst>
              <a:ext uri="{FF2B5EF4-FFF2-40B4-BE49-F238E27FC236}">
                <a16:creationId xmlns:a16="http://schemas.microsoft.com/office/drawing/2014/main" id="{4CE9304C-7D47-49AD-9260-6DBF0A5B9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393"/>
            <a:ext cx="12188952" cy="6858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Eine Seite in einem Planer">
            <a:extLst>
              <a:ext uri="{FF2B5EF4-FFF2-40B4-BE49-F238E27FC236}">
                <a16:creationId xmlns:a16="http://schemas.microsoft.com/office/drawing/2014/main" id="{5C96C1BF-D94D-91AB-485B-DEAADF441D7C}"/>
              </a:ext>
            </a:extLst>
          </p:cNvPr>
          <p:cNvPicPr>
            <a:picLocks noChangeAspect="1"/>
          </p:cNvPicPr>
          <p:nvPr/>
        </p:nvPicPr>
        <p:blipFill rotWithShape="1">
          <a:blip r:embed="rId2">
            <a:duotone>
              <a:schemeClr val="bg2">
                <a:shade val="45000"/>
                <a:satMod val="135000"/>
              </a:schemeClr>
              <a:prstClr val="white"/>
            </a:duotone>
            <a:alphaModFix amt="40000"/>
          </a:blip>
          <a:srcRect t="2005" b="13725"/>
          <a:stretch/>
        </p:blipFill>
        <p:spPr>
          <a:xfrm>
            <a:off x="20" y="10"/>
            <a:ext cx="12191980" cy="6857990"/>
          </a:xfrm>
          <a:prstGeom prst="rect">
            <a:avLst/>
          </a:prstGeom>
        </p:spPr>
      </p:pic>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2270302" y="4095187"/>
            <a:ext cx="8915399" cy="2262781"/>
          </a:xfrm>
        </p:spPr>
        <p:txBody>
          <a:bodyPr vert="horz" lIns="91440" tIns="45720" rIns="91440" bIns="45720" rtlCol="0" anchor="b">
            <a:normAutofit/>
          </a:bodyPr>
          <a:lstStyle/>
          <a:p>
            <a:pPr>
              <a:lnSpc>
                <a:spcPct val="90000"/>
              </a:lnSpc>
            </a:pPr>
            <a:r>
              <a:rPr lang="en-US" sz="3000" dirty="0"/>
              <a:t>Tagesordnung </a:t>
            </a:r>
            <a:br>
              <a:rPr lang="en-US" sz="3000" dirty="0"/>
            </a:br>
            <a:r>
              <a:rPr lang="en-US" sz="3000" dirty="0"/>
              <a:t>zur Frühjahrsvollversammlung 2022</a:t>
            </a:r>
            <a:br>
              <a:rPr lang="en-US" sz="3000" b="1" dirty="0"/>
            </a:br>
            <a:br>
              <a:rPr lang="en-US" sz="3000" b="1" dirty="0"/>
            </a:br>
            <a:br>
              <a:rPr lang="en-US" sz="3000" b="1" dirty="0"/>
            </a:br>
            <a:endParaRPr lang="en-US" sz="3000" dirty="0"/>
          </a:p>
        </p:txBody>
      </p:sp>
      <p:sp>
        <p:nvSpPr>
          <p:cNvPr id="146" name="Rectangle 145">
            <a:extLst>
              <a:ext uri="{FF2B5EF4-FFF2-40B4-BE49-F238E27FC236}">
                <a16:creationId xmlns:a16="http://schemas.microsoft.com/office/drawing/2014/main" id="{9DEDD006-D91C-4989-B39C-EEEA43F86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8" name="Freeform 33">
            <a:extLst>
              <a:ext uri="{FF2B5EF4-FFF2-40B4-BE49-F238E27FC236}">
                <a16:creationId xmlns:a16="http://schemas.microsoft.com/office/drawing/2014/main" id="{35EF7FFE-55CC-444E-A630-F40A5C9C5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1759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00100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22" name="Group 221">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3"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24"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25"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26"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27"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28"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9"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0"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31"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2"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3"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34"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6" name="Group 235">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7"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38"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39"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40"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41"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42"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43"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44"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45"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46"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47"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48"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50" name="Rectangle 249">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52"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254" name="Rectangle 253">
            <a:extLst>
              <a:ext uri="{FF2B5EF4-FFF2-40B4-BE49-F238E27FC236}">
                <a16:creationId xmlns:a16="http://schemas.microsoft.com/office/drawing/2014/main" id="{CADF4631-3C8F-45EE-8D19-4D3E8426B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6" name="Group 255">
            <a:extLst>
              <a:ext uri="{FF2B5EF4-FFF2-40B4-BE49-F238E27FC236}">
                <a16:creationId xmlns:a16="http://schemas.microsoft.com/office/drawing/2014/main" id="{F291099C-17EE-4E0E-B096-C799750500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57" name="Freeform 11">
              <a:extLst>
                <a:ext uri="{FF2B5EF4-FFF2-40B4-BE49-F238E27FC236}">
                  <a16:creationId xmlns:a16="http://schemas.microsoft.com/office/drawing/2014/main" id="{E21C6221-3E1B-4ABD-8172-FAE995E65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8" name="Freeform 12">
              <a:extLst>
                <a:ext uri="{FF2B5EF4-FFF2-40B4-BE49-F238E27FC236}">
                  <a16:creationId xmlns:a16="http://schemas.microsoft.com/office/drawing/2014/main" id="{D3EF5991-93EA-451F-BB82-1ABC4AC0D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59" name="Freeform 13">
              <a:extLst>
                <a:ext uri="{FF2B5EF4-FFF2-40B4-BE49-F238E27FC236}">
                  <a16:creationId xmlns:a16="http://schemas.microsoft.com/office/drawing/2014/main" id="{136F96F7-16E6-48A1-A211-0B4A4D0C8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60" name="Freeform 14">
              <a:extLst>
                <a:ext uri="{FF2B5EF4-FFF2-40B4-BE49-F238E27FC236}">
                  <a16:creationId xmlns:a16="http://schemas.microsoft.com/office/drawing/2014/main" id="{5C00D000-7FA5-40C4-AB6A-DE3A61AB83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61" name="Freeform 15">
              <a:extLst>
                <a:ext uri="{FF2B5EF4-FFF2-40B4-BE49-F238E27FC236}">
                  <a16:creationId xmlns:a16="http://schemas.microsoft.com/office/drawing/2014/main" id="{5AAEB880-A03D-4743-9060-D7A846FA6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62" name="Freeform 16">
              <a:extLst>
                <a:ext uri="{FF2B5EF4-FFF2-40B4-BE49-F238E27FC236}">
                  <a16:creationId xmlns:a16="http://schemas.microsoft.com/office/drawing/2014/main" id="{CC64DD68-0B96-4DE9-8FD5-3175E4A3F1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63" name="Freeform 17">
              <a:extLst>
                <a:ext uri="{FF2B5EF4-FFF2-40B4-BE49-F238E27FC236}">
                  <a16:creationId xmlns:a16="http://schemas.microsoft.com/office/drawing/2014/main" id="{69118400-C17B-4068-86D3-93CAE7702C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64" name="Freeform 18">
              <a:extLst>
                <a:ext uri="{FF2B5EF4-FFF2-40B4-BE49-F238E27FC236}">
                  <a16:creationId xmlns:a16="http://schemas.microsoft.com/office/drawing/2014/main" id="{117FA22F-CBA8-4CF5-B8CC-2D169B67E4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65" name="Freeform 19">
              <a:extLst>
                <a:ext uri="{FF2B5EF4-FFF2-40B4-BE49-F238E27FC236}">
                  <a16:creationId xmlns:a16="http://schemas.microsoft.com/office/drawing/2014/main" id="{8FB2D443-8598-4CEE-AED2-BEF49AA95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66" name="Freeform 20">
              <a:extLst>
                <a:ext uri="{FF2B5EF4-FFF2-40B4-BE49-F238E27FC236}">
                  <a16:creationId xmlns:a16="http://schemas.microsoft.com/office/drawing/2014/main" id="{92593E33-68AF-485D-99D0-080CEA1971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7" name="Freeform 21">
              <a:extLst>
                <a:ext uri="{FF2B5EF4-FFF2-40B4-BE49-F238E27FC236}">
                  <a16:creationId xmlns:a16="http://schemas.microsoft.com/office/drawing/2014/main" id="{96A28427-575C-4904-AC4B-3DD62801DC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68" name="Freeform 22">
              <a:extLst>
                <a:ext uri="{FF2B5EF4-FFF2-40B4-BE49-F238E27FC236}">
                  <a16:creationId xmlns:a16="http://schemas.microsoft.com/office/drawing/2014/main" id="{782FA736-DE89-4D13-B0A7-3906B32CEF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2589213" y="2235897"/>
            <a:ext cx="8915399" cy="3456068"/>
          </a:xfrm>
        </p:spPr>
        <p:txBody>
          <a:bodyPr vert="horz" lIns="91440" tIns="45720" rIns="91440" bIns="45720" rtlCol="0" anchor="b">
            <a:normAutofit fontScale="90000"/>
          </a:bodyPr>
          <a:lstStyle/>
          <a:p>
            <a:pPr>
              <a:lnSpc>
                <a:spcPct val="90000"/>
              </a:lnSpc>
            </a:pPr>
            <a:r>
              <a:rPr lang="en-US" sz="3200" b="1" dirty="0" err="1"/>
              <a:t>Begrüßung</a:t>
            </a:r>
            <a:br>
              <a:rPr lang="en-US" sz="3200" b="1" dirty="0"/>
            </a:br>
            <a:br>
              <a:rPr lang="en-US" sz="3200" dirty="0"/>
            </a:br>
            <a:r>
              <a:rPr lang="en-US" sz="3200" dirty="0" err="1"/>
              <a:t>Feststellung</a:t>
            </a:r>
            <a:r>
              <a:rPr lang="en-US" sz="3200" dirty="0"/>
              <a:t> der </a:t>
            </a:r>
            <a:r>
              <a:rPr lang="en-US" sz="3200" dirty="0" err="1"/>
              <a:t>Beschlussfähigkeit</a:t>
            </a:r>
            <a:br>
              <a:rPr lang="en-US" sz="3200" dirty="0"/>
            </a:br>
            <a:br>
              <a:rPr lang="en-US" sz="3200" dirty="0"/>
            </a:br>
            <a:r>
              <a:rPr lang="en-US" sz="3200" dirty="0" err="1"/>
              <a:t>Beschlussfassung</a:t>
            </a:r>
            <a:r>
              <a:rPr lang="en-US" sz="3200" dirty="0"/>
              <a:t> </a:t>
            </a:r>
            <a:r>
              <a:rPr lang="en-US" sz="3200" dirty="0" err="1"/>
              <a:t>über</a:t>
            </a:r>
            <a:r>
              <a:rPr lang="en-US" sz="3200" dirty="0"/>
              <a:t> die </a:t>
            </a:r>
            <a:r>
              <a:rPr lang="en-US" sz="3200" dirty="0" err="1"/>
              <a:t>Tagesordnung</a:t>
            </a:r>
            <a:br>
              <a:rPr lang="en-US" sz="3200"/>
            </a:br>
            <a:br>
              <a:rPr lang="en-US" sz="3200" dirty="0"/>
            </a:br>
            <a:r>
              <a:rPr lang="en-US" sz="3200" dirty="0" err="1"/>
              <a:t>Genehmigung</a:t>
            </a:r>
            <a:r>
              <a:rPr lang="en-US" sz="3200" dirty="0"/>
              <a:t> der </a:t>
            </a:r>
            <a:r>
              <a:rPr lang="en-US" sz="3200" dirty="0" err="1"/>
              <a:t>Vollversammlungsprotokolle</a:t>
            </a:r>
            <a:r>
              <a:rPr lang="en-US" sz="3200" dirty="0"/>
              <a:t> 2021</a:t>
            </a:r>
            <a:br>
              <a:rPr lang="en-US" sz="3200" dirty="0"/>
            </a:br>
            <a:br>
              <a:rPr lang="en-US" sz="3200" dirty="0"/>
            </a:br>
            <a:r>
              <a:rPr lang="en-US" sz="3200" b="1" dirty="0" err="1"/>
              <a:t>Grußwort</a:t>
            </a:r>
            <a:r>
              <a:rPr lang="en-US" sz="3200" b="1" dirty="0"/>
              <a:t>(e)</a:t>
            </a:r>
            <a:endParaRPr lang="en-US" sz="3200" dirty="0"/>
          </a:p>
        </p:txBody>
      </p:sp>
      <p:grpSp>
        <p:nvGrpSpPr>
          <p:cNvPr id="270" name="Group 269">
            <a:extLst>
              <a:ext uri="{FF2B5EF4-FFF2-40B4-BE49-F238E27FC236}">
                <a16:creationId xmlns:a16="http://schemas.microsoft.com/office/drawing/2014/main" id="{6A54B62D-FC5C-4E1A-8D8B-279576FE53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71" name="Freeform 27">
              <a:extLst>
                <a:ext uri="{FF2B5EF4-FFF2-40B4-BE49-F238E27FC236}">
                  <a16:creationId xmlns:a16="http://schemas.microsoft.com/office/drawing/2014/main" id="{4706D2CB-CE4C-4F40-B189-FD7BB4466B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72" name="Freeform 28">
              <a:extLst>
                <a:ext uri="{FF2B5EF4-FFF2-40B4-BE49-F238E27FC236}">
                  <a16:creationId xmlns:a16="http://schemas.microsoft.com/office/drawing/2014/main" id="{2714CF7E-2DF6-4F91-8BB2-D62E8B549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73" name="Freeform 29">
              <a:extLst>
                <a:ext uri="{FF2B5EF4-FFF2-40B4-BE49-F238E27FC236}">
                  <a16:creationId xmlns:a16="http://schemas.microsoft.com/office/drawing/2014/main" id="{F30DCFE1-624D-4D3C-AC61-757C2FF356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4" name="Freeform 30">
              <a:extLst>
                <a:ext uri="{FF2B5EF4-FFF2-40B4-BE49-F238E27FC236}">
                  <a16:creationId xmlns:a16="http://schemas.microsoft.com/office/drawing/2014/main" id="{BF08ABFE-DD31-4F1F-9520-93CC613CD3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5" name="Freeform 31">
              <a:extLst>
                <a:ext uri="{FF2B5EF4-FFF2-40B4-BE49-F238E27FC236}">
                  <a16:creationId xmlns:a16="http://schemas.microsoft.com/office/drawing/2014/main" id="{ADFB2DBD-F00A-4820-876F-4E75F216B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76" name="Freeform 32">
              <a:extLst>
                <a:ext uri="{FF2B5EF4-FFF2-40B4-BE49-F238E27FC236}">
                  <a16:creationId xmlns:a16="http://schemas.microsoft.com/office/drawing/2014/main" id="{3F85387B-5668-4570-BC5C-AA89417C71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77" name="Freeform 33">
              <a:extLst>
                <a:ext uri="{FF2B5EF4-FFF2-40B4-BE49-F238E27FC236}">
                  <a16:creationId xmlns:a16="http://schemas.microsoft.com/office/drawing/2014/main" id="{FEA70EF6-623D-453D-8360-1B0C142A29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78" name="Freeform 34">
              <a:extLst>
                <a:ext uri="{FF2B5EF4-FFF2-40B4-BE49-F238E27FC236}">
                  <a16:creationId xmlns:a16="http://schemas.microsoft.com/office/drawing/2014/main" id="{FE3B449C-A5FE-44B9-A01C-A115C37D3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79" name="Freeform 35">
              <a:extLst>
                <a:ext uri="{FF2B5EF4-FFF2-40B4-BE49-F238E27FC236}">
                  <a16:creationId xmlns:a16="http://schemas.microsoft.com/office/drawing/2014/main" id="{BD672E89-DAB4-41AE-891D-6B6A52B0EA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80" name="Freeform 36">
              <a:extLst>
                <a:ext uri="{FF2B5EF4-FFF2-40B4-BE49-F238E27FC236}">
                  <a16:creationId xmlns:a16="http://schemas.microsoft.com/office/drawing/2014/main" id="{C69123C3-F0F9-4AA7-BA7B-9E5E0AF27E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81" name="Freeform 37">
              <a:extLst>
                <a:ext uri="{FF2B5EF4-FFF2-40B4-BE49-F238E27FC236}">
                  <a16:creationId xmlns:a16="http://schemas.microsoft.com/office/drawing/2014/main" id="{E10779C5-3DD9-489D-9A2D-EF45B7BE30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82" name="Freeform 38">
              <a:extLst>
                <a:ext uri="{FF2B5EF4-FFF2-40B4-BE49-F238E27FC236}">
                  <a16:creationId xmlns:a16="http://schemas.microsoft.com/office/drawing/2014/main" id="{1D3B4B35-2090-4DA8-ADBE-DD888B4E17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84" name="Rectangle 283">
            <a:extLst>
              <a:ext uri="{FF2B5EF4-FFF2-40B4-BE49-F238E27FC236}">
                <a16:creationId xmlns:a16="http://schemas.microsoft.com/office/drawing/2014/main" id="{46FA917F-43A3-4FA3-A085-59D0DC397E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pic>
        <p:nvPicPr>
          <p:cNvPr id="5" name="Grafik 4">
            <a:extLst>
              <a:ext uri="{FF2B5EF4-FFF2-40B4-BE49-F238E27FC236}">
                <a16:creationId xmlns:a16="http://schemas.microsoft.com/office/drawing/2014/main" id="{13EA3806-02F4-44AF-A194-B4052C9B329B}"/>
              </a:ext>
            </a:extLst>
          </p:cNvPr>
          <p:cNvPicPr>
            <a:picLocks noChangeAspect="1"/>
          </p:cNvPicPr>
          <p:nvPr/>
        </p:nvPicPr>
        <p:blipFill>
          <a:blip r:embed="rId2"/>
          <a:stretch>
            <a:fillRect/>
          </a:stretch>
        </p:blipFill>
        <p:spPr>
          <a:xfrm>
            <a:off x="6622256" y="228601"/>
            <a:ext cx="4929664" cy="1162424"/>
          </a:xfrm>
          <a:prstGeom prst="rect">
            <a:avLst/>
          </a:prstGeom>
        </p:spPr>
      </p:pic>
      <p:sp>
        <p:nvSpPr>
          <p:cNvPr id="286" name="Freeform 33">
            <a:extLst>
              <a:ext uri="{FF2B5EF4-FFF2-40B4-BE49-F238E27FC236}">
                <a16:creationId xmlns:a16="http://schemas.microsoft.com/office/drawing/2014/main" id="{9CBF007B-8C8C-4F79-B037-9F4C61F9F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753578"/>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90225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22" name="Group 221">
            <a:extLst>
              <a:ext uri="{FF2B5EF4-FFF2-40B4-BE49-F238E27FC236}">
                <a16:creationId xmlns:a16="http://schemas.microsoft.com/office/drawing/2014/main" id="{EB9B5B69-A297-4D2F-8B89-529DA8A273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3" name="Freeform 11">
              <a:extLst>
                <a:ext uri="{FF2B5EF4-FFF2-40B4-BE49-F238E27FC236}">
                  <a16:creationId xmlns:a16="http://schemas.microsoft.com/office/drawing/2014/main" id="{3E39D215-BF38-4094-82D7-61DED11452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24" name="Freeform 12">
              <a:extLst>
                <a:ext uri="{FF2B5EF4-FFF2-40B4-BE49-F238E27FC236}">
                  <a16:creationId xmlns:a16="http://schemas.microsoft.com/office/drawing/2014/main" id="{7412700A-91C4-4126-8F17-3B9449DBB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25" name="Freeform 13">
              <a:extLst>
                <a:ext uri="{FF2B5EF4-FFF2-40B4-BE49-F238E27FC236}">
                  <a16:creationId xmlns:a16="http://schemas.microsoft.com/office/drawing/2014/main" id="{DF985802-25A8-4B99-89F0-2A42EC325F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26" name="Freeform 14">
              <a:extLst>
                <a:ext uri="{FF2B5EF4-FFF2-40B4-BE49-F238E27FC236}">
                  <a16:creationId xmlns:a16="http://schemas.microsoft.com/office/drawing/2014/main" id="{F54C35AF-DB92-4205-A779-2A385B7143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27" name="Freeform 15">
              <a:extLst>
                <a:ext uri="{FF2B5EF4-FFF2-40B4-BE49-F238E27FC236}">
                  <a16:creationId xmlns:a16="http://schemas.microsoft.com/office/drawing/2014/main" id="{9F845211-1F53-4E0A-891E-B78A206F07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28" name="Freeform 16">
              <a:extLst>
                <a:ext uri="{FF2B5EF4-FFF2-40B4-BE49-F238E27FC236}">
                  <a16:creationId xmlns:a16="http://schemas.microsoft.com/office/drawing/2014/main" id="{9149C7DD-9998-4805-BFC8-CEF5F5DF3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9" name="Freeform 17">
              <a:extLst>
                <a:ext uri="{FF2B5EF4-FFF2-40B4-BE49-F238E27FC236}">
                  <a16:creationId xmlns:a16="http://schemas.microsoft.com/office/drawing/2014/main" id="{47C8036D-3ECA-43DA-BAF5-3C65CF41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0" name="Freeform 18">
              <a:extLst>
                <a:ext uri="{FF2B5EF4-FFF2-40B4-BE49-F238E27FC236}">
                  <a16:creationId xmlns:a16="http://schemas.microsoft.com/office/drawing/2014/main" id="{29C15912-CDE8-4DF3-9324-273FB4C86D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31" name="Freeform 19">
              <a:extLst>
                <a:ext uri="{FF2B5EF4-FFF2-40B4-BE49-F238E27FC236}">
                  <a16:creationId xmlns:a16="http://schemas.microsoft.com/office/drawing/2014/main" id="{37C68D51-B7DA-4572-AB7E-708540B3C6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2" name="Freeform 20">
              <a:extLst>
                <a:ext uri="{FF2B5EF4-FFF2-40B4-BE49-F238E27FC236}">
                  <a16:creationId xmlns:a16="http://schemas.microsoft.com/office/drawing/2014/main" id="{1AF802CB-4E9E-4895-9363-C11991490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3" name="Freeform 21">
              <a:extLst>
                <a:ext uri="{FF2B5EF4-FFF2-40B4-BE49-F238E27FC236}">
                  <a16:creationId xmlns:a16="http://schemas.microsoft.com/office/drawing/2014/main" id="{615760E5-5F27-4735-B01C-78E05F3FB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34" name="Freeform 22">
              <a:extLst>
                <a:ext uri="{FF2B5EF4-FFF2-40B4-BE49-F238E27FC236}">
                  <a16:creationId xmlns:a16="http://schemas.microsoft.com/office/drawing/2014/main" id="{DB9C6516-B2DB-432F-BD3A-A1792BD46F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6" name="Group 235">
            <a:extLst>
              <a:ext uri="{FF2B5EF4-FFF2-40B4-BE49-F238E27FC236}">
                <a16:creationId xmlns:a16="http://schemas.microsoft.com/office/drawing/2014/main" id="{BC9C8D0D-644B-4B97-B83C-CC8E64361D4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7" name="Freeform 27">
              <a:extLst>
                <a:ext uri="{FF2B5EF4-FFF2-40B4-BE49-F238E27FC236}">
                  <a16:creationId xmlns:a16="http://schemas.microsoft.com/office/drawing/2014/main" id="{F8BE1EA6-80CF-446B-A4FE-3F935A51C0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38" name="Freeform 28">
              <a:extLst>
                <a:ext uri="{FF2B5EF4-FFF2-40B4-BE49-F238E27FC236}">
                  <a16:creationId xmlns:a16="http://schemas.microsoft.com/office/drawing/2014/main" id="{10E39808-F4F7-43DE-AB53-82B7B55EA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39" name="Freeform 29">
              <a:extLst>
                <a:ext uri="{FF2B5EF4-FFF2-40B4-BE49-F238E27FC236}">
                  <a16:creationId xmlns:a16="http://schemas.microsoft.com/office/drawing/2014/main" id="{6ED5109A-600A-4C23-9BB3-C4C19C2D9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40" name="Freeform 30">
              <a:extLst>
                <a:ext uri="{FF2B5EF4-FFF2-40B4-BE49-F238E27FC236}">
                  <a16:creationId xmlns:a16="http://schemas.microsoft.com/office/drawing/2014/main" id="{D76FF73F-8CA3-42B0-A680-353805CD2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41" name="Freeform 31">
              <a:extLst>
                <a:ext uri="{FF2B5EF4-FFF2-40B4-BE49-F238E27FC236}">
                  <a16:creationId xmlns:a16="http://schemas.microsoft.com/office/drawing/2014/main" id="{B26A6949-3BEB-422A-854C-D4E26E4CF1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42" name="Freeform 32">
              <a:extLst>
                <a:ext uri="{FF2B5EF4-FFF2-40B4-BE49-F238E27FC236}">
                  <a16:creationId xmlns:a16="http://schemas.microsoft.com/office/drawing/2014/main" id="{FE07AD25-30AF-40CD-B901-DF1EDBD68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43" name="Freeform 33">
              <a:extLst>
                <a:ext uri="{FF2B5EF4-FFF2-40B4-BE49-F238E27FC236}">
                  <a16:creationId xmlns:a16="http://schemas.microsoft.com/office/drawing/2014/main" id="{5AA460AF-7760-4F15-881A-6F0BFDBCD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44" name="Freeform 34">
              <a:extLst>
                <a:ext uri="{FF2B5EF4-FFF2-40B4-BE49-F238E27FC236}">
                  <a16:creationId xmlns:a16="http://schemas.microsoft.com/office/drawing/2014/main" id="{EE53C70E-5D92-4C42-A34F-9F7D16006B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45" name="Freeform 35">
              <a:extLst>
                <a:ext uri="{FF2B5EF4-FFF2-40B4-BE49-F238E27FC236}">
                  <a16:creationId xmlns:a16="http://schemas.microsoft.com/office/drawing/2014/main" id="{C27614EE-0086-4D34-99BD-52F03708D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46" name="Freeform 36">
              <a:extLst>
                <a:ext uri="{FF2B5EF4-FFF2-40B4-BE49-F238E27FC236}">
                  <a16:creationId xmlns:a16="http://schemas.microsoft.com/office/drawing/2014/main" id="{326919B9-3ED4-4744-A713-326B3BAF62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47" name="Freeform 37">
              <a:extLst>
                <a:ext uri="{FF2B5EF4-FFF2-40B4-BE49-F238E27FC236}">
                  <a16:creationId xmlns:a16="http://schemas.microsoft.com/office/drawing/2014/main" id="{898BDBF5-8AA3-49CD-999A-ABA1F7AE3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48" name="Freeform 38">
              <a:extLst>
                <a:ext uri="{FF2B5EF4-FFF2-40B4-BE49-F238E27FC236}">
                  <a16:creationId xmlns:a16="http://schemas.microsoft.com/office/drawing/2014/main" id="{AF8ED3E0-CBE7-48C4-8F9E-FF98079CDB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50" name="Rectangle 249">
            <a:extLst>
              <a:ext uri="{FF2B5EF4-FFF2-40B4-BE49-F238E27FC236}">
                <a16:creationId xmlns:a16="http://schemas.microsoft.com/office/drawing/2014/main" id="{A84F153B-2093-4171-BD2D-1631695C9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52" name="Freeform 11">
            <a:extLst>
              <a:ext uri="{FF2B5EF4-FFF2-40B4-BE49-F238E27FC236}">
                <a16:creationId xmlns:a16="http://schemas.microsoft.com/office/drawing/2014/main" id="{99499096-7355-478E-8CCB-A47EA1B797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254" name="Rectangle 253">
            <a:extLst>
              <a:ext uri="{FF2B5EF4-FFF2-40B4-BE49-F238E27FC236}">
                <a16:creationId xmlns:a16="http://schemas.microsoft.com/office/drawing/2014/main" id="{9073237B-D536-4B4C-8928-3510CB0F89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649224" y="645106"/>
            <a:ext cx="3650279" cy="1259894"/>
          </a:xfrm>
        </p:spPr>
        <p:txBody>
          <a:bodyPr vert="horz" lIns="91440" tIns="45720" rIns="91440" bIns="45720" rtlCol="0" anchor="t">
            <a:normAutofit/>
          </a:bodyPr>
          <a:lstStyle/>
          <a:p>
            <a:pPr>
              <a:lnSpc>
                <a:spcPct val="90000"/>
              </a:lnSpc>
            </a:pPr>
            <a:br>
              <a:rPr lang="en-US" sz="1700" b="1"/>
            </a:br>
            <a:br>
              <a:rPr lang="en-US" sz="1700" b="1"/>
            </a:br>
            <a:r>
              <a:rPr lang="en-US" sz="1700" b="1"/>
              <a:t>Vorstellung des Arbeitsberichts</a:t>
            </a:r>
            <a:br>
              <a:rPr lang="en-US" sz="1700"/>
            </a:br>
            <a:r>
              <a:rPr lang="en-US" sz="1700"/>
              <a:t> KJR - Jahresbericht 2021</a:t>
            </a:r>
          </a:p>
        </p:txBody>
      </p:sp>
      <p:sp>
        <p:nvSpPr>
          <p:cNvPr id="256" name="Rectangle 255">
            <a:extLst>
              <a:ext uri="{FF2B5EF4-FFF2-40B4-BE49-F238E27FC236}">
                <a16:creationId xmlns:a16="http://schemas.microsoft.com/office/drawing/2014/main" id="{488B1383-B33A-45D9-AF5F-DD1522135A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 name="Textfeld 6">
            <a:extLst>
              <a:ext uri="{FF2B5EF4-FFF2-40B4-BE49-F238E27FC236}">
                <a16:creationId xmlns:a16="http://schemas.microsoft.com/office/drawing/2014/main" id="{38368B63-8335-4A0E-88F9-884327B5C961}"/>
              </a:ext>
            </a:extLst>
          </p:cNvPr>
          <p:cNvSpPr txBox="1"/>
          <p:nvPr/>
        </p:nvSpPr>
        <p:spPr>
          <a:xfrm>
            <a:off x="649225" y="2133600"/>
            <a:ext cx="3650278" cy="3759253"/>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r>
              <a:rPr lang="en-US" sz="1700">
                <a:solidFill>
                  <a:schemeClr val="tx1">
                    <a:lumMod val="75000"/>
                    <a:lumOff val="25000"/>
                  </a:schemeClr>
                </a:solidFill>
              </a:rPr>
              <a:t>Gremien, Geschäftsstelle, Projekte</a:t>
            </a:r>
          </a:p>
          <a:p>
            <a:pPr>
              <a:lnSpc>
                <a:spcPct val="90000"/>
              </a:lnSpc>
              <a:spcBef>
                <a:spcPts val="1000"/>
              </a:spcBef>
              <a:buClr>
                <a:schemeClr val="accent1"/>
              </a:buClr>
              <a:buFont typeface="Wingdings 3" charset="2"/>
              <a:buChar char=""/>
            </a:pPr>
            <a:endParaRPr lang="en-US" sz="170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sz="1700">
                <a:solidFill>
                  <a:schemeClr val="tx1">
                    <a:lumMod val="75000"/>
                    <a:lumOff val="25000"/>
                  </a:schemeClr>
                </a:solidFill>
              </a:rPr>
              <a:t>Offene Ganztagsbetreuung an Schulen, Schulsozialarbeit und –begleitung</a:t>
            </a:r>
          </a:p>
          <a:p>
            <a:pPr>
              <a:lnSpc>
                <a:spcPct val="90000"/>
              </a:lnSpc>
              <a:spcBef>
                <a:spcPts val="1000"/>
              </a:spcBef>
              <a:buClr>
                <a:schemeClr val="accent1"/>
              </a:buClr>
              <a:buFont typeface="Wingdings 3" charset="2"/>
              <a:buChar char=""/>
            </a:pPr>
            <a:endParaRPr lang="en-US" sz="170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sz="1700">
                <a:solidFill>
                  <a:schemeClr val="tx1">
                    <a:lumMod val="75000"/>
                    <a:lumOff val="25000"/>
                  </a:schemeClr>
                </a:solidFill>
              </a:rPr>
              <a:t>Offene Kinder - und Jugendarbeit</a:t>
            </a:r>
          </a:p>
          <a:p>
            <a:pPr>
              <a:lnSpc>
                <a:spcPct val="90000"/>
              </a:lnSpc>
              <a:spcBef>
                <a:spcPts val="1000"/>
              </a:spcBef>
              <a:buClr>
                <a:schemeClr val="accent1"/>
              </a:buClr>
              <a:buFont typeface="Wingdings 3" charset="2"/>
              <a:buChar char=""/>
            </a:pPr>
            <a:endParaRPr lang="en-US" sz="170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sz="1700">
                <a:solidFill>
                  <a:schemeClr val="tx1">
                    <a:lumMod val="75000"/>
                    <a:lumOff val="25000"/>
                  </a:schemeClr>
                </a:solidFill>
              </a:rPr>
              <a:t>Ferienfreizeit und Jahresprogramm</a:t>
            </a:r>
          </a:p>
        </p:txBody>
      </p:sp>
      <p:pic>
        <p:nvPicPr>
          <p:cNvPr id="6" name="Grafik 5" descr="Ein Bild, das Text, Person enthält.&#10;&#10;Automatisch generierte Beschreibung">
            <a:extLst>
              <a:ext uri="{FF2B5EF4-FFF2-40B4-BE49-F238E27FC236}">
                <a16:creationId xmlns:a16="http://schemas.microsoft.com/office/drawing/2014/main" id="{5B61EB7C-5132-4B2F-8097-AD3D664AF613}"/>
              </a:ext>
            </a:extLst>
          </p:cNvPr>
          <p:cNvPicPr>
            <a:picLocks noChangeAspect="1"/>
          </p:cNvPicPr>
          <p:nvPr/>
        </p:nvPicPr>
        <p:blipFill>
          <a:blip r:embed="rId2"/>
          <a:stretch>
            <a:fillRect/>
          </a:stretch>
        </p:blipFill>
        <p:spPr>
          <a:xfrm>
            <a:off x="4619543" y="867226"/>
            <a:ext cx="3394925" cy="4798480"/>
          </a:xfrm>
          <a:prstGeom prst="rect">
            <a:avLst/>
          </a:prstGeom>
        </p:spPr>
      </p:pic>
      <p:pic>
        <p:nvPicPr>
          <p:cNvPr id="5" name="Grafik 4">
            <a:extLst>
              <a:ext uri="{FF2B5EF4-FFF2-40B4-BE49-F238E27FC236}">
                <a16:creationId xmlns:a16="http://schemas.microsoft.com/office/drawing/2014/main" id="{13EA3806-02F4-44AF-A194-B4052C9B329B}"/>
              </a:ext>
            </a:extLst>
          </p:cNvPr>
          <p:cNvPicPr>
            <a:picLocks noChangeAspect="1"/>
          </p:cNvPicPr>
          <p:nvPr/>
        </p:nvPicPr>
        <p:blipFill>
          <a:blip r:embed="rId3"/>
          <a:stretch>
            <a:fillRect/>
          </a:stretch>
        </p:blipFill>
        <p:spPr>
          <a:xfrm>
            <a:off x="8178194" y="2888780"/>
            <a:ext cx="3394926" cy="755372"/>
          </a:xfrm>
          <a:prstGeom prst="rect">
            <a:avLst/>
          </a:prstGeom>
        </p:spPr>
      </p:pic>
      <p:sp>
        <p:nvSpPr>
          <p:cNvPr id="258" name="Freeform 11">
            <a:extLst>
              <a:ext uri="{FF2B5EF4-FFF2-40B4-BE49-F238E27FC236}">
                <a16:creationId xmlns:a16="http://schemas.microsoft.com/office/drawing/2014/main" id="{ADD2565E-493E-4545-99C0-2F033FAF9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807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22" name="Group 221">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3"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24"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25"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26"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27"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28"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9"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0"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31"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2"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3"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34"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6" name="Group 235">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7"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38"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39"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40"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41"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42"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43"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44"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45"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46"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47"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48"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50" name="Rectangle 249">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52"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254" name="Rectangle 253">
            <a:extLst>
              <a:ext uri="{FF2B5EF4-FFF2-40B4-BE49-F238E27FC236}">
                <a16:creationId xmlns:a16="http://schemas.microsoft.com/office/drawing/2014/main" id="{3CC92A7C-6A58-4E58-B13D-BD8BAEA6D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6" name="Group 255">
            <a:extLst>
              <a:ext uri="{FF2B5EF4-FFF2-40B4-BE49-F238E27FC236}">
                <a16:creationId xmlns:a16="http://schemas.microsoft.com/office/drawing/2014/main" id="{BE28EF24-9AAC-46CE-915B-C3513A9786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57" name="Freeform 11">
              <a:extLst>
                <a:ext uri="{FF2B5EF4-FFF2-40B4-BE49-F238E27FC236}">
                  <a16:creationId xmlns:a16="http://schemas.microsoft.com/office/drawing/2014/main" id="{22A4915C-5BAE-4EF1-98D9-80B7ACCCE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8" name="Freeform 12">
              <a:extLst>
                <a:ext uri="{FF2B5EF4-FFF2-40B4-BE49-F238E27FC236}">
                  <a16:creationId xmlns:a16="http://schemas.microsoft.com/office/drawing/2014/main" id="{F4633A4E-2C66-4250-AAF4-88BFB27145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59" name="Freeform 13">
              <a:extLst>
                <a:ext uri="{FF2B5EF4-FFF2-40B4-BE49-F238E27FC236}">
                  <a16:creationId xmlns:a16="http://schemas.microsoft.com/office/drawing/2014/main" id="{D946C36C-F30A-469F-9887-FD626B5889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60" name="Freeform 14">
              <a:extLst>
                <a:ext uri="{FF2B5EF4-FFF2-40B4-BE49-F238E27FC236}">
                  <a16:creationId xmlns:a16="http://schemas.microsoft.com/office/drawing/2014/main" id="{453195CD-75B2-44EB-AE90-2F3CB86B16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61" name="Freeform 15">
              <a:extLst>
                <a:ext uri="{FF2B5EF4-FFF2-40B4-BE49-F238E27FC236}">
                  <a16:creationId xmlns:a16="http://schemas.microsoft.com/office/drawing/2014/main" id="{D358E0A7-46FF-4777-8BB6-7F869F3A6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62" name="Freeform 16">
              <a:extLst>
                <a:ext uri="{FF2B5EF4-FFF2-40B4-BE49-F238E27FC236}">
                  <a16:creationId xmlns:a16="http://schemas.microsoft.com/office/drawing/2014/main" id="{7448C2A2-1FD8-456F-B43C-10C95E72F5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63" name="Freeform 17">
              <a:extLst>
                <a:ext uri="{FF2B5EF4-FFF2-40B4-BE49-F238E27FC236}">
                  <a16:creationId xmlns:a16="http://schemas.microsoft.com/office/drawing/2014/main" id="{98CFDE0C-EB8B-4A76-AA76-E37E285A9D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64" name="Freeform 18">
              <a:extLst>
                <a:ext uri="{FF2B5EF4-FFF2-40B4-BE49-F238E27FC236}">
                  <a16:creationId xmlns:a16="http://schemas.microsoft.com/office/drawing/2014/main" id="{E638037C-E45E-431C-B053-DA572B4466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65" name="Freeform 19">
              <a:extLst>
                <a:ext uri="{FF2B5EF4-FFF2-40B4-BE49-F238E27FC236}">
                  <a16:creationId xmlns:a16="http://schemas.microsoft.com/office/drawing/2014/main" id="{B62D87FA-4675-41EE-96E5-5F7D9A8091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66" name="Freeform 20">
              <a:extLst>
                <a:ext uri="{FF2B5EF4-FFF2-40B4-BE49-F238E27FC236}">
                  <a16:creationId xmlns:a16="http://schemas.microsoft.com/office/drawing/2014/main" id="{8584ED54-D08D-4121-A2D6-90AD77B24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7" name="Freeform 21">
              <a:extLst>
                <a:ext uri="{FF2B5EF4-FFF2-40B4-BE49-F238E27FC236}">
                  <a16:creationId xmlns:a16="http://schemas.microsoft.com/office/drawing/2014/main" id="{C5B0EDA2-D009-4AAE-BC70-2B8183AF89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68" name="Freeform 22">
              <a:extLst>
                <a:ext uri="{FF2B5EF4-FFF2-40B4-BE49-F238E27FC236}">
                  <a16:creationId xmlns:a16="http://schemas.microsoft.com/office/drawing/2014/main" id="{0DABB3EA-C682-4AB4-89E3-F738C3BFC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2589213" y="3767328"/>
            <a:ext cx="8915399" cy="1924635"/>
          </a:xfrm>
        </p:spPr>
        <p:txBody>
          <a:bodyPr vert="horz" lIns="91440" tIns="45720" rIns="91440" bIns="45720" rtlCol="0" anchor="b">
            <a:normAutofit fontScale="90000"/>
          </a:bodyPr>
          <a:lstStyle/>
          <a:p>
            <a:pPr>
              <a:lnSpc>
                <a:spcPct val="90000"/>
              </a:lnSpc>
            </a:pPr>
            <a:r>
              <a:rPr lang="en-US" sz="2400" b="1" dirty="0" err="1"/>
              <a:t>Vorstellung</a:t>
            </a:r>
            <a:r>
              <a:rPr lang="en-US" sz="2400" b="1" dirty="0"/>
              <a:t> der </a:t>
            </a:r>
            <a:r>
              <a:rPr lang="en-US" sz="2400" b="1" dirty="0" err="1"/>
              <a:t>Jahresrechnung</a:t>
            </a:r>
            <a:br>
              <a:rPr lang="en-US" sz="2400" b="1" dirty="0"/>
            </a:br>
            <a:r>
              <a:rPr lang="en-US" sz="2400" b="1" dirty="0"/>
              <a:t>in </a:t>
            </a:r>
            <a:r>
              <a:rPr lang="en-US" sz="2400" b="1" dirty="0" err="1"/>
              <a:t>Eckwerten</a:t>
            </a:r>
            <a:r>
              <a:rPr lang="en-US" sz="2400" b="1" dirty="0"/>
              <a:t> 2021</a:t>
            </a:r>
            <a:br>
              <a:rPr lang="en-US" sz="2400" b="1" dirty="0"/>
            </a:br>
            <a:br>
              <a:rPr lang="en-US" sz="2400" b="1" dirty="0"/>
            </a:br>
            <a:r>
              <a:rPr lang="en-US" sz="2400" dirty="0"/>
              <a:t>Information</a:t>
            </a:r>
            <a:br>
              <a:rPr lang="en-US" sz="2400" dirty="0"/>
            </a:br>
            <a:br>
              <a:rPr lang="en-US" sz="2400" dirty="0"/>
            </a:br>
            <a:r>
              <a:rPr lang="en-US" sz="2400" dirty="0" err="1"/>
              <a:t>Rechnungsprüfungsbericht</a:t>
            </a:r>
            <a:r>
              <a:rPr lang="en-US" sz="2400" dirty="0"/>
              <a:t> der </a:t>
            </a:r>
            <a:r>
              <a:rPr lang="en-US" sz="2400" dirty="0" err="1"/>
              <a:t>Kassenprüfer</a:t>
            </a:r>
            <a:br>
              <a:rPr lang="en-US" sz="2400" dirty="0"/>
            </a:br>
            <a:r>
              <a:rPr lang="en-US" sz="2400" dirty="0" err="1"/>
              <a:t>Diskussion</a:t>
            </a:r>
            <a:r>
              <a:rPr lang="en-US" sz="2400" dirty="0"/>
              <a:t> der </a:t>
            </a:r>
            <a:r>
              <a:rPr lang="en-US" sz="2400" dirty="0" err="1"/>
              <a:t>Berichte</a:t>
            </a:r>
            <a:br>
              <a:rPr lang="en-US" sz="2400" dirty="0"/>
            </a:br>
            <a:br>
              <a:rPr lang="en-US" sz="2400" dirty="0"/>
            </a:br>
            <a:r>
              <a:rPr lang="en-US" sz="2400" dirty="0" err="1"/>
              <a:t>Entlastung</a:t>
            </a:r>
            <a:r>
              <a:rPr lang="en-US" sz="2400" dirty="0"/>
              <a:t> des </a:t>
            </a:r>
            <a:r>
              <a:rPr lang="en-US" sz="2400" dirty="0" err="1"/>
              <a:t>Vorstandes</a:t>
            </a:r>
            <a:br>
              <a:rPr lang="en-US" sz="2400" dirty="0"/>
            </a:br>
            <a:br>
              <a:rPr lang="en-US" sz="1400" dirty="0"/>
            </a:br>
            <a:endParaRPr lang="en-US" sz="1400" dirty="0"/>
          </a:p>
        </p:txBody>
      </p:sp>
      <p:grpSp>
        <p:nvGrpSpPr>
          <p:cNvPr id="270" name="Group 269">
            <a:extLst>
              <a:ext uri="{FF2B5EF4-FFF2-40B4-BE49-F238E27FC236}">
                <a16:creationId xmlns:a16="http://schemas.microsoft.com/office/drawing/2014/main" id="{455AD17B-B3F7-4D05-8FA5-6493F2CBAE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71" name="Freeform 27">
              <a:extLst>
                <a:ext uri="{FF2B5EF4-FFF2-40B4-BE49-F238E27FC236}">
                  <a16:creationId xmlns:a16="http://schemas.microsoft.com/office/drawing/2014/main" id="{B96F8D32-B863-4FAD-974E-FEC8D87524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72" name="Freeform 28">
              <a:extLst>
                <a:ext uri="{FF2B5EF4-FFF2-40B4-BE49-F238E27FC236}">
                  <a16:creationId xmlns:a16="http://schemas.microsoft.com/office/drawing/2014/main" id="{992A048B-63EE-41EA-91CF-68B186A91C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73" name="Freeform 29">
              <a:extLst>
                <a:ext uri="{FF2B5EF4-FFF2-40B4-BE49-F238E27FC236}">
                  <a16:creationId xmlns:a16="http://schemas.microsoft.com/office/drawing/2014/main" id="{BAB9D9BE-A169-4344-B592-657BA18C3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4" name="Freeform 30">
              <a:extLst>
                <a:ext uri="{FF2B5EF4-FFF2-40B4-BE49-F238E27FC236}">
                  <a16:creationId xmlns:a16="http://schemas.microsoft.com/office/drawing/2014/main" id="{F0D83F40-BD05-4F3B-A67A-0E3907274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5" name="Freeform 31">
              <a:extLst>
                <a:ext uri="{FF2B5EF4-FFF2-40B4-BE49-F238E27FC236}">
                  <a16:creationId xmlns:a16="http://schemas.microsoft.com/office/drawing/2014/main" id="{F6DF37C0-E9F2-4D87-B6DC-A5C025108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76" name="Freeform 32">
              <a:extLst>
                <a:ext uri="{FF2B5EF4-FFF2-40B4-BE49-F238E27FC236}">
                  <a16:creationId xmlns:a16="http://schemas.microsoft.com/office/drawing/2014/main" id="{D1A4E04D-137A-40D0-97B2-CCD94E38EA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77" name="Freeform 33">
              <a:extLst>
                <a:ext uri="{FF2B5EF4-FFF2-40B4-BE49-F238E27FC236}">
                  <a16:creationId xmlns:a16="http://schemas.microsoft.com/office/drawing/2014/main" id="{FDE9DA00-36D7-45AF-BFE3-6B2407BB2D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78" name="Freeform 34">
              <a:extLst>
                <a:ext uri="{FF2B5EF4-FFF2-40B4-BE49-F238E27FC236}">
                  <a16:creationId xmlns:a16="http://schemas.microsoft.com/office/drawing/2014/main" id="{CD78AA11-D71F-4734-97DD-EAABD61EA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79" name="Freeform 35">
              <a:extLst>
                <a:ext uri="{FF2B5EF4-FFF2-40B4-BE49-F238E27FC236}">
                  <a16:creationId xmlns:a16="http://schemas.microsoft.com/office/drawing/2014/main" id="{231073E1-6D36-4D35-9574-BFF0BE32C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80" name="Freeform 36">
              <a:extLst>
                <a:ext uri="{FF2B5EF4-FFF2-40B4-BE49-F238E27FC236}">
                  <a16:creationId xmlns:a16="http://schemas.microsoft.com/office/drawing/2014/main" id="{9FF5CEF9-5243-4286-BBFD-C6D18F703E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81" name="Freeform 37">
              <a:extLst>
                <a:ext uri="{FF2B5EF4-FFF2-40B4-BE49-F238E27FC236}">
                  <a16:creationId xmlns:a16="http://schemas.microsoft.com/office/drawing/2014/main" id="{3987C798-9007-4905-A4D2-F6B7778E5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82" name="Freeform 38">
              <a:extLst>
                <a:ext uri="{FF2B5EF4-FFF2-40B4-BE49-F238E27FC236}">
                  <a16:creationId xmlns:a16="http://schemas.microsoft.com/office/drawing/2014/main" id="{914CF9AC-68D2-4433-9A54-DD1C15C34E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84" name="Rectangle 283">
            <a:extLst>
              <a:ext uri="{FF2B5EF4-FFF2-40B4-BE49-F238E27FC236}">
                <a16:creationId xmlns:a16="http://schemas.microsoft.com/office/drawing/2014/main" id="{B73365D6-A648-4720-8CD8-4C4EAECA1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86" name="Freeform 33">
            <a:extLst>
              <a:ext uri="{FF2B5EF4-FFF2-40B4-BE49-F238E27FC236}">
                <a16:creationId xmlns:a16="http://schemas.microsoft.com/office/drawing/2014/main" id="{186DB3B2-CEAC-4F62-A76F-B1FA76714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588986"/>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pic>
        <p:nvPicPr>
          <p:cNvPr id="119" name="Grafik 118">
            <a:extLst>
              <a:ext uri="{FF2B5EF4-FFF2-40B4-BE49-F238E27FC236}">
                <a16:creationId xmlns:a16="http://schemas.microsoft.com/office/drawing/2014/main" id="{0AEB827E-7BF1-4BD5-A71D-EAB43B05677B}"/>
              </a:ext>
            </a:extLst>
          </p:cNvPr>
          <p:cNvPicPr>
            <a:picLocks noChangeAspect="1"/>
          </p:cNvPicPr>
          <p:nvPr/>
        </p:nvPicPr>
        <p:blipFill>
          <a:blip r:embed="rId2"/>
          <a:stretch>
            <a:fillRect/>
          </a:stretch>
        </p:blipFill>
        <p:spPr>
          <a:xfrm>
            <a:off x="8031955" y="372799"/>
            <a:ext cx="3579495" cy="677512"/>
          </a:xfrm>
          <a:prstGeom prst="rect">
            <a:avLst/>
          </a:prstGeom>
        </p:spPr>
      </p:pic>
    </p:spTree>
    <p:extLst>
      <p:ext uri="{BB962C8B-B14F-4D97-AF65-F5344CB8AC3E}">
        <p14:creationId xmlns:p14="http://schemas.microsoft.com/office/powerpoint/2010/main" val="308019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0E23-C406-4777-8E3B-2072B6BCB749}"/>
              </a:ext>
            </a:extLst>
          </p:cNvPr>
          <p:cNvSpPr>
            <a:spLocks noGrp="1"/>
          </p:cNvSpPr>
          <p:nvPr>
            <p:ph type="title"/>
          </p:nvPr>
        </p:nvSpPr>
        <p:spPr>
          <a:xfrm>
            <a:off x="1640156" y="651819"/>
            <a:ext cx="8911687" cy="789054"/>
          </a:xfrm>
        </p:spPr>
        <p:txBody>
          <a:bodyPr/>
          <a:lstStyle/>
          <a:p>
            <a:r>
              <a:rPr lang="de-DE" dirty="0"/>
              <a:t>Jahresrechnung</a:t>
            </a:r>
          </a:p>
        </p:txBody>
      </p:sp>
      <p:sp>
        <p:nvSpPr>
          <p:cNvPr id="3" name="Textplatzhalter 2">
            <a:extLst>
              <a:ext uri="{FF2B5EF4-FFF2-40B4-BE49-F238E27FC236}">
                <a16:creationId xmlns:a16="http://schemas.microsoft.com/office/drawing/2014/main" id="{5B925CCA-A28F-46E2-AEFD-6839C0522B90}"/>
              </a:ext>
            </a:extLst>
          </p:cNvPr>
          <p:cNvSpPr>
            <a:spLocks noGrp="1"/>
          </p:cNvSpPr>
          <p:nvPr>
            <p:ph type="body" idx="1"/>
          </p:nvPr>
        </p:nvSpPr>
        <p:spPr>
          <a:xfrm>
            <a:off x="3123113" y="1969479"/>
            <a:ext cx="3992732" cy="576262"/>
          </a:xfrm>
        </p:spPr>
        <p:txBody>
          <a:bodyPr/>
          <a:lstStyle/>
          <a:p>
            <a:r>
              <a:rPr lang="de-DE" dirty="0"/>
              <a:t>Einnahmen			</a:t>
            </a:r>
          </a:p>
        </p:txBody>
      </p:sp>
      <p:graphicFrame>
        <p:nvGraphicFramePr>
          <p:cNvPr id="7" name="Tabelle 7">
            <a:extLst>
              <a:ext uri="{FF2B5EF4-FFF2-40B4-BE49-F238E27FC236}">
                <a16:creationId xmlns:a16="http://schemas.microsoft.com/office/drawing/2014/main" id="{DED8FEC5-DCF0-4F6B-9060-0B96083E88EE}"/>
              </a:ext>
            </a:extLst>
          </p:cNvPr>
          <p:cNvGraphicFramePr>
            <a:graphicFrameLocks noGrp="1"/>
          </p:cNvGraphicFramePr>
          <p:nvPr>
            <p:ph sz="half" idx="2"/>
            <p:extLst>
              <p:ext uri="{D42A27DB-BD31-4B8C-83A1-F6EECF244321}">
                <p14:modId xmlns:p14="http://schemas.microsoft.com/office/powerpoint/2010/main" val="1957252164"/>
              </p:ext>
            </p:extLst>
          </p:nvPr>
        </p:nvGraphicFramePr>
        <p:xfrm>
          <a:off x="3103418" y="2545740"/>
          <a:ext cx="4129733" cy="3660440"/>
        </p:xfrm>
        <a:graphic>
          <a:graphicData uri="http://schemas.openxmlformats.org/drawingml/2006/table">
            <a:tbl>
              <a:tblPr firstRow="1" bandRow="1">
                <a:tableStyleId>{5C22544A-7EE6-4342-B048-85BDC9FD1C3A}</a:tableStyleId>
              </a:tblPr>
              <a:tblGrid>
                <a:gridCol w="1380648">
                  <a:extLst>
                    <a:ext uri="{9D8B030D-6E8A-4147-A177-3AD203B41FA5}">
                      <a16:colId xmlns:a16="http://schemas.microsoft.com/office/drawing/2014/main" val="4202633494"/>
                    </a:ext>
                  </a:extLst>
                </a:gridCol>
                <a:gridCol w="1168589">
                  <a:extLst>
                    <a:ext uri="{9D8B030D-6E8A-4147-A177-3AD203B41FA5}">
                      <a16:colId xmlns:a16="http://schemas.microsoft.com/office/drawing/2014/main" val="3034876151"/>
                    </a:ext>
                  </a:extLst>
                </a:gridCol>
                <a:gridCol w="1580496">
                  <a:extLst>
                    <a:ext uri="{9D8B030D-6E8A-4147-A177-3AD203B41FA5}">
                      <a16:colId xmlns:a16="http://schemas.microsoft.com/office/drawing/2014/main" val="978578759"/>
                    </a:ext>
                  </a:extLst>
                </a:gridCol>
              </a:tblGrid>
              <a:tr h="522920">
                <a:tc gridSpan="3">
                  <a:txBody>
                    <a:bodyPr/>
                    <a:lstStyle/>
                    <a:p>
                      <a:pPr algn="l" fontAlgn="b"/>
                      <a:r>
                        <a:rPr lang="de-DE" sz="1800" b="0" i="0" u="none" strike="noStrike" dirty="0">
                          <a:solidFill>
                            <a:srgbClr val="000000"/>
                          </a:solidFill>
                          <a:effectLst/>
                          <a:latin typeface="Calibri" panose="020F0502020204030204" pitchFamily="34" charset="0"/>
                        </a:rPr>
                        <a:t>     </a:t>
                      </a:r>
                      <a:r>
                        <a:rPr lang="de-DE" sz="1800" b="0" i="0" u="none" strike="noStrike" dirty="0">
                          <a:solidFill>
                            <a:schemeClr val="bg1"/>
                          </a:solidFill>
                          <a:effectLst/>
                          <a:latin typeface="Calibri" panose="020F0502020204030204" pitchFamily="34" charset="0"/>
                        </a:rPr>
                        <a:t>HH- Plan                             Jahresrechnung</a:t>
                      </a:r>
                    </a:p>
                  </a:txBody>
                  <a:tcPr marL="9525" marR="9525" marT="9525" marB="0" anchor="b"/>
                </a:tc>
                <a:tc hMerge="1">
                  <a:txBody>
                    <a:bodyPr/>
                    <a:lstStyle/>
                    <a:p>
                      <a:pPr algn="l" fontAlgn="b"/>
                      <a:r>
                        <a:rPr lang="de-DE" sz="1100" b="0" i="0" u="none" strike="noStrike" dirty="0">
                          <a:solidFill>
                            <a:srgbClr val="000000"/>
                          </a:solidFill>
                          <a:effectLst/>
                          <a:latin typeface="Calibri" panose="020F0502020204030204" pitchFamily="34" charset="0"/>
                        </a:rPr>
                        <a:t>              6.881,73 € </a:t>
                      </a:r>
                    </a:p>
                  </a:txBody>
                  <a:tcPr marL="9525" marR="9525" marT="9525" marB="0" anchor="b"/>
                </a:tc>
                <a:tc hMerge="1">
                  <a:txBody>
                    <a:bodyPr/>
                    <a:lstStyle/>
                    <a:p>
                      <a:pPr algn="l"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2671366"/>
                  </a:ext>
                </a:extLst>
              </a:tr>
              <a:tr h="522920">
                <a:tc>
                  <a:txBody>
                    <a:bodyPr/>
                    <a:lstStyle/>
                    <a:p>
                      <a:pPr algn="ctr" fontAlgn="b"/>
                      <a:r>
                        <a:rPr lang="de-DE" sz="1400" b="0" i="0" u="none" strike="noStrike" dirty="0">
                          <a:solidFill>
                            <a:srgbClr val="000000"/>
                          </a:solidFill>
                          <a:effectLst/>
                          <a:latin typeface="Calibri" panose="020F0502020204030204" pitchFamily="34" charset="0"/>
                        </a:rPr>
                        <a:t>      378.700,00 €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6.881,73 €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385.581,73 € </a:t>
                      </a:r>
                    </a:p>
                  </a:txBody>
                  <a:tcPr marL="9525" marR="9525" marT="9525" marB="0" anchor="ctr"/>
                </a:tc>
                <a:extLst>
                  <a:ext uri="{0D108BD9-81ED-4DB2-BD59-A6C34878D82A}">
                    <a16:rowId xmlns:a16="http://schemas.microsoft.com/office/drawing/2014/main" val="2706044102"/>
                  </a:ext>
                </a:extLst>
              </a:tr>
              <a:tr h="522920">
                <a:tc>
                  <a:txBody>
                    <a:bodyPr/>
                    <a:lstStyle/>
                    <a:p>
                      <a:pPr algn="ctr" fontAlgn="b"/>
                      <a:r>
                        <a:rPr lang="de-DE" sz="1400" b="0" i="0" u="none" strike="noStrike" dirty="0">
                          <a:solidFill>
                            <a:srgbClr val="000000"/>
                          </a:solidFill>
                          <a:effectLst/>
                          <a:latin typeface="Calibri" panose="020F0502020204030204" pitchFamily="34" charset="0"/>
                        </a:rPr>
                        <a:t>   2.664.250,00 €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199.730,41 €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2.464.519,59 € </a:t>
                      </a:r>
                    </a:p>
                  </a:txBody>
                  <a:tcPr marL="9525" marR="9525" marT="9525" marB="0" anchor="ctr"/>
                </a:tc>
                <a:extLst>
                  <a:ext uri="{0D108BD9-81ED-4DB2-BD59-A6C34878D82A}">
                    <a16:rowId xmlns:a16="http://schemas.microsoft.com/office/drawing/2014/main" val="1448478019"/>
                  </a:ext>
                </a:extLst>
              </a:tr>
              <a:tr h="522920">
                <a:tc>
                  <a:txBody>
                    <a:bodyPr/>
                    <a:lstStyle/>
                    <a:p>
                      <a:pPr algn="ctr" fontAlgn="b"/>
                      <a:r>
                        <a:rPr lang="de-DE" sz="1400" b="0" i="0" u="none" strike="noStrike" dirty="0">
                          <a:solidFill>
                            <a:srgbClr val="000000"/>
                          </a:solidFill>
                          <a:effectLst/>
                          <a:latin typeface="Calibri" panose="020F0502020204030204" pitchFamily="34" charset="0"/>
                        </a:rPr>
                        <a:t>      650.900,00 €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79.014,19 €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571.885,81 € </a:t>
                      </a:r>
                    </a:p>
                  </a:txBody>
                  <a:tcPr marL="9525" marR="9525" marT="9525" marB="0" anchor="ctr"/>
                </a:tc>
                <a:extLst>
                  <a:ext uri="{0D108BD9-81ED-4DB2-BD59-A6C34878D82A}">
                    <a16:rowId xmlns:a16="http://schemas.microsoft.com/office/drawing/2014/main" val="2104596916"/>
                  </a:ext>
                </a:extLst>
              </a:tr>
              <a:tr h="522920">
                <a:tc>
                  <a:txBody>
                    <a:bodyPr/>
                    <a:lstStyle/>
                    <a:p>
                      <a:pPr algn="ctr" fontAlgn="b"/>
                      <a:r>
                        <a:rPr lang="de-DE" sz="1400" b="0" i="0" u="none" strike="noStrike" dirty="0">
                          <a:solidFill>
                            <a:srgbClr val="000000"/>
                          </a:solidFill>
                          <a:effectLst/>
                          <a:latin typeface="Calibri" panose="020F0502020204030204" pitchFamily="34" charset="0"/>
                        </a:rPr>
                        <a:t>35.500,00 €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25.490,00 €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10.010,00 € </a:t>
                      </a:r>
                    </a:p>
                  </a:txBody>
                  <a:tcPr marL="9525" marR="9525" marT="9525" marB="0" anchor="ctr"/>
                </a:tc>
                <a:extLst>
                  <a:ext uri="{0D108BD9-81ED-4DB2-BD59-A6C34878D82A}">
                    <a16:rowId xmlns:a16="http://schemas.microsoft.com/office/drawing/2014/main" val="2804199138"/>
                  </a:ext>
                </a:extLst>
              </a:tr>
              <a:tr h="522920">
                <a:tc>
                  <a:txBody>
                    <a:bodyPr/>
                    <a:lstStyle/>
                    <a:p>
                      <a:pPr algn="ctr" fontAlgn="b"/>
                      <a:r>
                        <a:rPr lang="de-DE" sz="1400" b="0" i="0" u="none" strike="noStrike" dirty="0">
                          <a:solidFill>
                            <a:srgbClr val="000000"/>
                          </a:solidFill>
                          <a:effectLst/>
                          <a:latin typeface="Calibri" panose="020F0502020204030204" pitchFamily="34" charset="0"/>
                        </a:rPr>
                        <a:t>         89.800,00 €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700,00 € </a:t>
                      </a:r>
                    </a:p>
                  </a:txBody>
                  <a:tcPr marL="9525" marR="9525" marT="9525" marB="0" anchor="ctr"/>
                </a:tc>
                <a:tc>
                  <a:txBody>
                    <a:bodyPr/>
                    <a:lstStyle/>
                    <a:p>
                      <a:pPr algn="ctr" fontAlgn="b"/>
                      <a:r>
                        <a:rPr lang="de-DE" sz="1400" b="0" i="0" u="none" strike="noStrike" dirty="0">
                          <a:solidFill>
                            <a:srgbClr val="000000"/>
                          </a:solidFill>
                          <a:effectLst/>
                          <a:latin typeface="Calibri" panose="020F0502020204030204" pitchFamily="34" charset="0"/>
                        </a:rPr>
                        <a:t>           90.500,00 € </a:t>
                      </a:r>
                    </a:p>
                  </a:txBody>
                  <a:tcPr marL="9525" marR="9525" marT="9525" marB="0" anchor="ctr"/>
                </a:tc>
                <a:extLst>
                  <a:ext uri="{0D108BD9-81ED-4DB2-BD59-A6C34878D82A}">
                    <a16:rowId xmlns:a16="http://schemas.microsoft.com/office/drawing/2014/main" val="461146358"/>
                  </a:ext>
                </a:extLst>
              </a:tr>
              <a:tr h="522920">
                <a:tc>
                  <a:txBody>
                    <a:bodyPr/>
                    <a:lstStyle/>
                    <a:p>
                      <a:pPr algn="ctr" fontAlgn="b"/>
                      <a:r>
                        <a:rPr lang="de-DE" sz="1400" b="1" i="0" u="none" strike="noStrike" dirty="0">
                          <a:solidFill>
                            <a:srgbClr val="000000"/>
                          </a:solidFill>
                          <a:effectLst/>
                          <a:latin typeface="Calibri" panose="020F0502020204030204" pitchFamily="34" charset="0"/>
                        </a:rPr>
                        <a:t>   3.819.150,00 € </a:t>
                      </a:r>
                    </a:p>
                  </a:txBody>
                  <a:tcPr marL="9525" marR="9525" marT="9525" marB="0" anchor="ctr"/>
                </a:tc>
                <a:tc>
                  <a:txBody>
                    <a:bodyPr/>
                    <a:lstStyle/>
                    <a:p>
                      <a:pPr algn="ctr" fontAlgn="b"/>
                      <a:r>
                        <a:rPr lang="de-DE" sz="1400" b="1" i="0" u="none" strike="noStrike" dirty="0">
                          <a:solidFill>
                            <a:srgbClr val="000000"/>
                          </a:solidFill>
                          <a:effectLst/>
                          <a:latin typeface="Calibri" panose="020F0502020204030204" pitchFamily="34" charset="0"/>
                        </a:rPr>
                        <a:t>-   296.652,87 € </a:t>
                      </a:r>
                    </a:p>
                  </a:txBody>
                  <a:tcPr marL="9525" marR="9525" marT="9525" marB="0" anchor="ctr"/>
                </a:tc>
                <a:tc>
                  <a:txBody>
                    <a:bodyPr/>
                    <a:lstStyle/>
                    <a:p>
                      <a:pPr algn="ctr" fontAlgn="b"/>
                      <a:r>
                        <a:rPr lang="de-DE" sz="1400" b="1" i="0" u="none" strike="noStrike" dirty="0">
                          <a:solidFill>
                            <a:srgbClr val="000000"/>
                          </a:solidFill>
                          <a:effectLst/>
                          <a:latin typeface="Calibri" panose="020F0502020204030204" pitchFamily="34" charset="0"/>
                        </a:rPr>
                        <a:t>     3.522.497,13 € </a:t>
                      </a:r>
                    </a:p>
                  </a:txBody>
                  <a:tcPr marL="9525" marR="9525" marT="9525" marB="0" anchor="ctr"/>
                </a:tc>
                <a:extLst>
                  <a:ext uri="{0D108BD9-81ED-4DB2-BD59-A6C34878D82A}">
                    <a16:rowId xmlns:a16="http://schemas.microsoft.com/office/drawing/2014/main" val="490459617"/>
                  </a:ext>
                </a:extLst>
              </a:tr>
            </a:tbl>
          </a:graphicData>
        </a:graphic>
      </p:graphicFrame>
      <p:sp>
        <p:nvSpPr>
          <p:cNvPr id="5" name="Textplatzhalter 4">
            <a:extLst>
              <a:ext uri="{FF2B5EF4-FFF2-40B4-BE49-F238E27FC236}">
                <a16:creationId xmlns:a16="http://schemas.microsoft.com/office/drawing/2014/main" id="{F3E872DD-0DA3-427A-942F-AB095393CDB1}"/>
              </a:ext>
            </a:extLst>
          </p:cNvPr>
          <p:cNvSpPr>
            <a:spLocks noGrp="1"/>
          </p:cNvSpPr>
          <p:nvPr>
            <p:ph type="body" sz="quarter" idx="3"/>
          </p:nvPr>
        </p:nvSpPr>
        <p:spPr>
          <a:xfrm>
            <a:off x="7518340" y="1990083"/>
            <a:ext cx="3999001" cy="576262"/>
          </a:xfrm>
        </p:spPr>
        <p:txBody>
          <a:bodyPr/>
          <a:lstStyle/>
          <a:p>
            <a:r>
              <a:rPr lang="de-DE" dirty="0"/>
              <a:t>Ausgaben</a:t>
            </a:r>
          </a:p>
        </p:txBody>
      </p:sp>
      <p:graphicFrame>
        <p:nvGraphicFramePr>
          <p:cNvPr id="8" name="Inhaltsplatzhalter 7">
            <a:extLst>
              <a:ext uri="{FF2B5EF4-FFF2-40B4-BE49-F238E27FC236}">
                <a16:creationId xmlns:a16="http://schemas.microsoft.com/office/drawing/2014/main" id="{732AE18F-C12F-43AE-B6DC-B6B7785230D4}"/>
              </a:ext>
            </a:extLst>
          </p:cNvPr>
          <p:cNvGraphicFramePr>
            <a:graphicFrameLocks noGrp="1"/>
          </p:cNvGraphicFramePr>
          <p:nvPr>
            <p:ph sz="quarter" idx="4"/>
            <p:extLst>
              <p:ext uri="{D42A27DB-BD31-4B8C-83A1-F6EECF244321}">
                <p14:modId xmlns:p14="http://schemas.microsoft.com/office/powerpoint/2010/main" val="2983768033"/>
              </p:ext>
            </p:extLst>
          </p:nvPr>
        </p:nvGraphicFramePr>
        <p:xfrm>
          <a:off x="7499926" y="2545739"/>
          <a:ext cx="4239487" cy="3660440"/>
        </p:xfrm>
        <a:graphic>
          <a:graphicData uri="http://schemas.openxmlformats.org/drawingml/2006/table">
            <a:tbl>
              <a:tblPr firstRow="1" bandRow="1">
                <a:tableStyleId>{5C22544A-7EE6-4342-B048-85BDC9FD1C3A}</a:tableStyleId>
              </a:tblPr>
              <a:tblGrid>
                <a:gridCol w="1362251">
                  <a:extLst>
                    <a:ext uri="{9D8B030D-6E8A-4147-A177-3AD203B41FA5}">
                      <a16:colId xmlns:a16="http://schemas.microsoft.com/office/drawing/2014/main" val="4202633494"/>
                    </a:ext>
                  </a:extLst>
                </a:gridCol>
                <a:gridCol w="1371927">
                  <a:extLst>
                    <a:ext uri="{9D8B030D-6E8A-4147-A177-3AD203B41FA5}">
                      <a16:colId xmlns:a16="http://schemas.microsoft.com/office/drawing/2014/main" val="3034876151"/>
                    </a:ext>
                  </a:extLst>
                </a:gridCol>
                <a:gridCol w="1505309">
                  <a:extLst>
                    <a:ext uri="{9D8B030D-6E8A-4147-A177-3AD203B41FA5}">
                      <a16:colId xmlns:a16="http://schemas.microsoft.com/office/drawing/2014/main" val="978578759"/>
                    </a:ext>
                  </a:extLst>
                </a:gridCol>
              </a:tblGrid>
              <a:tr h="522920">
                <a:tc gridSpan="3">
                  <a:txBody>
                    <a:bodyPr/>
                    <a:lstStyle/>
                    <a:p>
                      <a:pPr algn="l" fontAlgn="b"/>
                      <a:r>
                        <a:rPr lang="de-DE" sz="1800" b="0" i="0" u="none" strike="noStrike" dirty="0">
                          <a:solidFill>
                            <a:srgbClr val="000000"/>
                          </a:solidFill>
                          <a:effectLst/>
                          <a:latin typeface="Calibri" panose="020F0502020204030204" pitchFamily="34" charset="0"/>
                        </a:rPr>
                        <a:t>     </a:t>
                      </a:r>
                      <a:r>
                        <a:rPr lang="de-DE" sz="1800" b="0" i="0" u="none" strike="noStrike" dirty="0">
                          <a:solidFill>
                            <a:schemeClr val="bg1"/>
                          </a:solidFill>
                          <a:effectLst/>
                          <a:latin typeface="Calibri" panose="020F0502020204030204" pitchFamily="34" charset="0"/>
                        </a:rPr>
                        <a:t>HH- Plan                                Jahresrechnung</a:t>
                      </a:r>
                    </a:p>
                  </a:txBody>
                  <a:tcPr marL="9525" marR="9525" marT="9525" marB="0" anchor="b"/>
                </a:tc>
                <a:tc hMerge="1">
                  <a:txBody>
                    <a:bodyPr/>
                    <a:lstStyle/>
                    <a:p>
                      <a:pPr algn="l" fontAlgn="b"/>
                      <a:r>
                        <a:rPr lang="de-DE" sz="1100" b="0" i="0" u="none" strike="noStrike" dirty="0">
                          <a:solidFill>
                            <a:srgbClr val="000000"/>
                          </a:solidFill>
                          <a:effectLst/>
                          <a:latin typeface="Calibri" panose="020F0502020204030204" pitchFamily="34" charset="0"/>
                        </a:rPr>
                        <a:t>              6.881,73 € </a:t>
                      </a:r>
                    </a:p>
                  </a:txBody>
                  <a:tcPr marL="9525" marR="9525" marT="9525" marB="0" anchor="b"/>
                </a:tc>
                <a:tc hMerge="1">
                  <a:txBody>
                    <a:bodyPr/>
                    <a:lstStyle/>
                    <a:p>
                      <a:pPr algn="l"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2671366"/>
                  </a:ext>
                </a:extLst>
              </a:tr>
              <a:tr h="522920">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435.100,00 €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29.224,33 €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405.875,67 € </a:t>
                      </a:r>
                    </a:p>
                  </a:txBody>
                  <a:tcPr marL="9525" marR="9525" marT="9525" marB="0" anchor="ctr"/>
                </a:tc>
                <a:extLst>
                  <a:ext uri="{0D108BD9-81ED-4DB2-BD59-A6C34878D82A}">
                    <a16:rowId xmlns:a16="http://schemas.microsoft.com/office/drawing/2014/main" val="2706044102"/>
                  </a:ext>
                </a:extLst>
              </a:tr>
              <a:tr h="522920">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2.660.800,00 €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187.078,91 €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2.473.721,09 € </a:t>
                      </a:r>
                    </a:p>
                  </a:txBody>
                  <a:tcPr marL="9525" marR="9525" marT="9525" marB="0" anchor="ctr"/>
                </a:tc>
                <a:extLst>
                  <a:ext uri="{0D108BD9-81ED-4DB2-BD59-A6C34878D82A}">
                    <a16:rowId xmlns:a16="http://schemas.microsoft.com/office/drawing/2014/main" val="1448478019"/>
                  </a:ext>
                </a:extLst>
              </a:tr>
              <a:tr h="522920">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652.150,00 €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82.171,21 €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569.978,79 € </a:t>
                      </a:r>
                    </a:p>
                  </a:txBody>
                  <a:tcPr marL="9525" marR="9525" marT="9525" marB="0" anchor="ctr"/>
                </a:tc>
                <a:extLst>
                  <a:ext uri="{0D108BD9-81ED-4DB2-BD59-A6C34878D82A}">
                    <a16:rowId xmlns:a16="http://schemas.microsoft.com/office/drawing/2014/main" val="2104596916"/>
                  </a:ext>
                </a:extLst>
              </a:tr>
              <a:tr h="522920">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35.500,00 €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25.490,00 €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10.010,00 € </a:t>
                      </a:r>
                    </a:p>
                  </a:txBody>
                  <a:tcPr marL="9525" marR="9525" marT="9525" marB="0" anchor="ctr"/>
                </a:tc>
                <a:extLst>
                  <a:ext uri="{0D108BD9-81ED-4DB2-BD59-A6C34878D82A}">
                    <a16:rowId xmlns:a16="http://schemas.microsoft.com/office/drawing/2014/main" val="2804199138"/>
                  </a:ext>
                </a:extLst>
              </a:tr>
              <a:tr h="522920">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35.600,00 €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27.311,58 € </a:t>
                      </a:r>
                    </a:p>
                  </a:txBody>
                  <a:tcPr marL="9525" marR="9525" marT="9525" marB="0" anchor="ctr"/>
                </a:tc>
                <a:tc>
                  <a:txBody>
                    <a:bodyPr/>
                    <a:lstStyle/>
                    <a:p>
                      <a:pPr algn="ctr" fontAlgn="b"/>
                      <a:r>
                        <a:rPr lang="de-DE" sz="1400" b="0" i="0" u="none" strike="noStrike" kern="1200" dirty="0">
                          <a:solidFill>
                            <a:srgbClr val="000000"/>
                          </a:solidFill>
                          <a:effectLst/>
                          <a:latin typeface="Calibri" panose="020F0502020204030204" pitchFamily="34" charset="0"/>
                          <a:ea typeface="+mn-ea"/>
                          <a:cs typeface="+mn-cs"/>
                        </a:rPr>
                        <a:t>           62.911,58 € </a:t>
                      </a:r>
                    </a:p>
                  </a:txBody>
                  <a:tcPr marL="9525" marR="9525" marT="9525" marB="0" anchor="ctr"/>
                </a:tc>
                <a:extLst>
                  <a:ext uri="{0D108BD9-81ED-4DB2-BD59-A6C34878D82A}">
                    <a16:rowId xmlns:a16="http://schemas.microsoft.com/office/drawing/2014/main" val="461146358"/>
                  </a:ext>
                </a:extLst>
              </a:tr>
              <a:tr h="522920">
                <a:tc>
                  <a:txBody>
                    <a:bodyPr/>
                    <a:lstStyle/>
                    <a:p>
                      <a:pPr algn="ctr" fontAlgn="b"/>
                      <a:r>
                        <a:rPr lang="de-DE" sz="1400" b="1" i="0" u="none" strike="noStrike" dirty="0">
                          <a:solidFill>
                            <a:srgbClr val="000000"/>
                          </a:solidFill>
                          <a:effectLst/>
                          <a:latin typeface="Calibri" panose="020F0502020204030204" pitchFamily="34" charset="0"/>
                        </a:rPr>
                        <a:t>     3.819.150,00 € </a:t>
                      </a:r>
                    </a:p>
                  </a:txBody>
                  <a:tcPr marL="9525" marR="9525" marT="9525" marB="0" anchor="ctr"/>
                </a:tc>
                <a:tc>
                  <a:txBody>
                    <a:bodyPr/>
                    <a:lstStyle/>
                    <a:p>
                      <a:pPr algn="ctr" fontAlgn="b"/>
                      <a:r>
                        <a:rPr lang="de-DE" sz="1400" b="1" i="0" u="none" strike="noStrike" dirty="0">
                          <a:solidFill>
                            <a:srgbClr val="000000"/>
                          </a:solidFill>
                          <a:effectLst/>
                          <a:latin typeface="Calibri" panose="020F0502020204030204" pitchFamily="34" charset="0"/>
                        </a:rPr>
                        <a:t>-     296.652,87 € </a:t>
                      </a:r>
                    </a:p>
                  </a:txBody>
                  <a:tcPr marL="9525" marR="9525" marT="9525" marB="0" anchor="ctr"/>
                </a:tc>
                <a:tc>
                  <a:txBody>
                    <a:bodyPr/>
                    <a:lstStyle/>
                    <a:p>
                      <a:pPr algn="ctr" fontAlgn="b"/>
                      <a:r>
                        <a:rPr lang="de-DE" sz="1400" b="1" i="0" u="none" strike="noStrike" dirty="0">
                          <a:solidFill>
                            <a:srgbClr val="000000"/>
                          </a:solidFill>
                          <a:effectLst/>
                          <a:latin typeface="Calibri" panose="020F0502020204030204" pitchFamily="34" charset="0"/>
                        </a:rPr>
                        <a:t>     3.522.497,13 € </a:t>
                      </a:r>
                    </a:p>
                  </a:txBody>
                  <a:tcPr marL="9525" marR="9525" marT="9525" marB="0" anchor="ctr"/>
                </a:tc>
                <a:extLst>
                  <a:ext uri="{0D108BD9-81ED-4DB2-BD59-A6C34878D82A}">
                    <a16:rowId xmlns:a16="http://schemas.microsoft.com/office/drawing/2014/main" val="490459617"/>
                  </a:ext>
                </a:extLst>
              </a:tr>
            </a:tbl>
          </a:graphicData>
        </a:graphic>
      </p:graphicFrame>
      <p:sp>
        <p:nvSpPr>
          <p:cNvPr id="10" name="Textfeld 9">
            <a:extLst>
              <a:ext uri="{FF2B5EF4-FFF2-40B4-BE49-F238E27FC236}">
                <a16:creationId xmlns:a16="http://schemas.microsoft.com/office/drawing/2014/main" id="{BEA4EFE9-130E-46D6-8E54-43A0F82086EB}"/>
              </a:ext>
            </a:extLst>
          </p:cNvPr>
          <p:cNvSpPr txBox="1"/>
          <p:nvPr/>
        </p:nvSpPr>
        <p:spPr>
          <a:xfrm>
            <a:off x="249382" y="3131127"/>
            <a:ext cx="2854037" cy="2523768"/>
          </a:xfrm>
          <a:prstGeom prst="rect">
            <a:avLst/>
          </a:prstGeom>
          <a:noFill/>
        </p:spPr>
        <p:txBody>
          <a:bodyPr wrap="square" rtlCol="0">
            <a:spAutoFit/>
          </a:bodyPr>
          <a:lstStyle/>
          <a:p>
            <a:pPr algn="r"/>
            <a:r>
              <a:rPr lang="de-DE" sz="1400" b="1" i="0" u="none" strike="noStrike" dirty="0">
                <a:solidFill>
                  <a:srgbClr val="000000"/>
                </a:solidFill>
                <a:effectLst/>
                <a:latin typeface="Calibri" panose="020F0502020204030204" pitchFamily="34" charset="0"/>
              </a:rPr>
              <a:t>Geschäftsführung</a:t>
            </a:r>
            <a:r>
              <a:rPr lang="de-DE" sz="1400" b="1" dirty="0"/>
              <a:t> </a:t>
            </a:r>
          </a:p>
          <a:p>
            <a:pPr algn="r"/>
            <a:endParaRPr lang="de-DE" sz="1400" b="1" dirty="0"/>
          </a:p>
          <a:p>
            <a:pPr algn="r"/>
            <a:endParaRPr lang="de-DE" sz="800" b="1" dirty="0"/>
          </a:p>
          <a:p>
            <a:pPr algn="r"/>
            <a:r>
              <a:rPr lang="de-DE" sz="1400" b="1" i="0" u="none" strike="noStrike" dirty="0">
                <a:solidFill>
                  <a:srgbClr val="000000"/>
                </a:solidFill>
                <a:effectLst/>
                <a:latin typeface="Calibri" panose="020F0502020204030204" pitchFamily="34" charset="0"/>
              </a:rPr>
              <a:t>Aktivitäten/Schulen</a:t>
            </a:r>
            <a:r>
              <a:rPr lang="de-DE" sz="1400" b="1" dirty="0"/>
              <a:t> </a:t>
            </a:r>
          </a:p>
          <a:p>
            <a:pPr algn="r"/>
            <a:endParaRPr lang="de-DE" sz="800" b="1" dirty="0"/>
          </a:p>
          <a:p>
            <a:pPr algn="r"/>
            <a:endParaRPr lang="de-DE" sz="1400" b="1" dirty="0"/>
          </a:p>
          <a:p>
            <a:pPr algn="r"/>
            <a:r>
              <a:rPr lang="de-DE" sz="1400" b="1" i="0" u="none" strike="noStrike" dirty="0">
                <a:solidFill>
                  <a:srgbClr val="000000"/>
                </a:solidFill>
                <a:effectLst/>
                <a:latin typeface="Calibri" panose="020F0502020204030204" pitchFamily="34" charset="0"/>
              </a:rPr>
              <a:t>Jugendeinrichtungen/JÜH/JZP</a:t>
            </a:r>
          </a:p>
          <a:p>
            <a:pPr algn="r"/>
            <a:endParaRPr lang="de-DE" sz="800" b="1" dirty="0"/>
          </a:p>
          <a:p>
            <a:pPr algn="r"/>
            <a:r>
              <a:rPr lang="de-DE" sz="1400" b="1" dirty="0"/>
              <a:t> </a:t>
            </a:r>
          </a:p>
          <a:p>
            <a:pPr algn="r"/>
            <a:r>
              <a:rPr lang="de-DE" sz="1400" b="1" i="0" u="none" strike="noStrike" dirty="0">
                <a:solidFill>
                  <a:srgbClr val="000000"/>
                </a:solidFill>
                <a:effectLst/>
                <a:latin typeface="Calibri" panose="020F0502020204030204" pitchFamily="34" charset="0"/>
              </a:rPr>
              <a:t>Zuschüsse an Jugendorganisationen</a:t>
            </a:r>
          </a:p>
          <a:p>
            <a:pPr algn="r"/>
            <a:endParaRPr lang="de-DE" sz="800" b="1" dirty="0">
              <a:solidFill>
                <a:srgbClr val="000000"/>
              </a:solidFill>
              <a:latin typeface="Calibri" panose="020F0502020204030204" pitchFamily="34" charset="0"/>
            </a:endParaRPr>
          </a:p>
          <a:p>
            <a:pPr algn="r"/>
            <a:r>
              <a:rPr lang="de-DE" sz="1400" b="1" dirty="0"/>
              <a:t> </a:t>
            </a:r>
          </a:p>
          <a:p>
            <a:pPr algn="r"/>
            <a:r>
              <a:rPr lang="de-DE" sz="1400" b="1" i="0" u="none" strike="noStrike" dirty="0">
                <a:solidFill>
                  <a:srgbClr val="000000"/>
                </a:solidFill>
                <a:effectLst/>
                <a:latin typeface="Calibri" panose="020F0502020204030204" pitchFamily="34" charset="0"/>
              </a:rPr>
              <a:t>Allg. Finanzwesen</a:t>
            </a:r>
            <a:r>
              <a:rPr lang="de-DE" sz="1400" b="1" dirty="0"/>
              <a:t> </a:t>
            </a:r>
          </a:p>
        </p:txBody>
      </p:sp>
    </p:spTree>
    <p:extLst>
      <p:ext uri="{BB962C8B-B14F-4D97-AF65-F5344CB8AC3E}">
        <p14:creationId xmlns:p14="http://schemas.microsoft.com/office/powerpoint/2010/main" val="1528947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22" name="Group 221">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3"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24"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25"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26"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27"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28"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9"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0"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31"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2"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33"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34"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6" name="Group 235">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7"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38"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39"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40"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41"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42"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43"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44"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45"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46"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47"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48"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50" name="Rectangle 249">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52"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254" name="Rectangle 253">
            <a:extLst>
              <a:ext uri="{FF2B5EF4-FFF2-40B4-BE49-F238E27FC236}">
                <a16:creationId xmlns:a16="http://schemas.microsoft.com/office/drawing/2014/main" id="{3CC92A7C-6A58-4E58-B13D-BD8BAEA6D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6" name="Group 255">
            <a:extLst>
              <a:ext uri="{FF2B5EF4-FFF2-40B4-BE49-F238E27FC236}">
                <a16:creationId xmlns:a16="http://schemas.microsoft.com/office/drawing/2014/main" id="{BE28EF24-9AAC-46CE-915B-C3513A9786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57" name="Freeform 11">
              <a:extLst>
                <a:ext uri="{FF2B5EF4-FFF2-40B4-BE49-F238E27FC236}">
                  <a16:creationId xmlns:a16="http://schemas.microsoft.com/office/drawing/2014/main" id="{22A4915C-5BAE-4EF1-98D9-80B7ACCCE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8" name="Freeform 12">
              <a:extLst>
                <a:ext uri="{FF2B5EF4-FFF2-40B4-BE49-F238E27FC236}">
                  <a16:creationId xmlns:a16="http://schemas.microsoft.com/office/drawing/2014/main" id="{F4633A4E-2C66-4250-AAF4-88BFB27145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59" name="Freeform 13">
              <a:extLst>
                <a:ext uri="{FF2B5EF4-FFF2-40B4-BE49-F238E27FC236}">
                  <a16:creationId xmlns:a16="http://schemas.microsoft.com/office/drawing/2014/main" id="{D946C36C-F30A-469F-9887-FD626B5889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60" name="Freeform 14">
              <a:extLst>
                <a:ext uri="{FF2B5EF4-FFF2-40B4-BE49-F238E27FC236}">
                  <a16:creationId xmlns:a16="http://schemas.microsoft.com/office/drawing/2014/main" id="{453195CD-75B2-44EB-AE90-2F3CB86B16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61" name="Freeform 15">
              <a:extLst>
                <a:ext uri="{FF2B5EF4-FFF2-40B4-BE49-F238E27FC236}">
                  <a16:creationId xmlns:a16="http://schemas.microsoft.com/office/drawing/2014/main" id="{D358E0A7-46FF-4777-8BB6-7F869F3A6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62" name="Freeform 16">
              <a:extLst>
                <a:ext uri="{FF2B5EF4-FFF2-40B4-BE49-F238E27FC236}">
                  <a16:creationId xmlns:a16="http://schemas.microsoft.com/office/drawing/2014/main" id="{7448C2A2-1FD8-456F-B43C-10C95E72F5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63" name="Freeform 17">
              <a:extLst>
                <a:ext uri="{FF2B5EF4-FFF2-40B4-BE49-F238E27FC236}">
                  <a16:creationId xmlns:a16="http://schemas.microsoft.com/office/drawing/2014/main" id="{98CFDE0C-EB8B-4A76-AA76-E37E285A9D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64" name="Freeform 18">
              <a:extLst>
                <a:ext uri="{FF2B5EF4-FFF2-40B4-BE49-F238E27FC236}">
                  <a16:creationId xmlns:a16="http://schemas.microsoft.com/office/drawing/2014/main" id="{E638037C-E45E-431C-B053-DA572B4466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65" name="Freeform 19">
              <a:extLst>
                <a:ext uri="{FF2B5EF4-FFF2-40B4-BE49-F238E27FC236}">
                  <a16:creationId xmlns:a16="http://schemas.microsoft.com/office/drawing/2014/main" id="{B62D87FA-4675-41EE-96E5-5F7D9A8091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66" name="Freeform 20">
              <a:extLst>
                <a:ext uri="{FF2B5EF4-FFF2-40B4-BE49-F238E27FC236}">
                  <a16:creationId xmlns:a16="http://schemas.microsoft.com/office/drawing/2014/main" id="{8584ED54-D08D-4121-A2D6-90AD77B24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7" name="Freeform 21">
              <a:extLst>
                <a:ext uri="{FF2B5EF4-FFF2-40B4-BE49-F238E27FC236}">
                  <a16:creationId xmlns:a16="http://schemas.microsoft.com/office/drawing/2014/main" id="{C5B0EDA2-D009-4AAE-BC70-2B8183AF89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68" name="Freeform 22">
              <a:extLst>
                <a:ext uri="{FF2B5EF4-FFF2-40B4-BE49-F238E27FC236}">
                  <a16:creationId xmlns:a16="http://schemas.microsoft.com/office/drawing/2014/main" id="{0DABB3EA-C682-4AB4-89E3-F738C3BFC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sp>
        <p:nvSpPr>
          <p:cNvPr id="2" name="Titel 1">
            <a:extLst>
              <a:ext uri="{FF2B5EF4-FFF2-40B4-BE49-F238E27FC236}">
                <a16:creationId xmlns:a16="http://schemas.microsoft.com/office/drawing/2014/main" id="{1A2043B2-E25D-4CB0-A5D1-919C161A6C1B}"/>
              </a:ext>
            </a:extLst>
          </p:cNvPr>
          <p:cNvSpPr>
            <a:spLocks noGrp="1"/>
          </p:cNvSpPr>
          <p:nvPr>
            <p:ph type="title"/>
          </p:nvPr>
        </p:nvSpPr>
        <p:spPr>
          <a:xfrm>
            <a:off x="2589213" y="3767328"/>
            <a:ext cx="8915399" cy="1924635"/>
          </a:xfrm>
        </p:spPr>
        <p:txBody>
          <a:bodyPr vert="horz" lIns="91440" tIns="45720" rIns="91440" bIns="45720" rtlCol="0" anchor="b">
            <a:normAutofit fontScale="90000"/>
          </a:bodyPr>
          <a:lstStyle/>
          <a:p>
            <a:pPr>
              <a:lnSpc>
                <a:spcPct val="90000"/>
              </a:lnSpc>
            </a:pPr>
            <a:r>
              <a:rPr lang="en-US" sz="2200" b="1" dirty="0" err="1"/>
              <a:t>Vorstellung</a:t>
            </a:r>
            <a:r>
              <a:rPr lang="en-US" sz="2200" b="1" dirty="0"/>
              <a:t> des </a:t>
            </a:r>
            <a:r>
              <a:rPr lang="en-US" sz="2200" b="1" dirty="0" err="1"/>
              <a:t>Haushaltsplan</a:t>
            </a:r>
            <a:r>
              <a:rPr lang="en-US" sz="2200" b="1" dirty="0"/>
              <a:t> in </a:t>
            </a:r>
            <a:r>
              <a:rPr lang="en-US" sz="2200" b="1" dirty="0" err="1"/>
              <a:t>Eckwerten</a:t>
            </a:r>
            <a:r>
              <a:rPr lang="en-US" sz="2200" b="1" dirty="0"/>
              <a:t> 2022</a:t>
            </a:r>
            <a:br>
              <a:rPr lang="en-US" sz="2200" b="1" dirty="0"/>
            </a:br>
            <a:br>
              <a:rPr lang="en-US" sz="2200" b="1" dirty="0"/>
            </a:br>
            <a:r>
              <a:rPr lang="en-US" sz="2200" dirty="0"/>
              <a:t>Information</a:t>
            </a:r>
            <a:br>
              <a:rPr lang="en-US" sz="2200" dirty="0"/>
            </a:br>
            <a:br>
              <a:rPr lang="en-US" sz="2200" dirty="0"/>
            </a:br>
            <a:r>
              <a:rPr lang="en-US" sz="2200" dirty="0" err="1"/>
              <a:t>Beschlussfassung</a:t>
            </a:r>
            <a:r>
              <a:rPr lang="en-US" sz="2200" dirty="0"/>
              <a:t> </a:t>
            </a:r>
            <a:r>
              <a:rPr lang="en-US" sz="2200" dirty="0" err="1"/>
              <a:t>über</a:t>
            </a:r>
            <a:r>
              <a:rPr lang="en-US" sz="2200" dirty="0"/>
              <a:t> den </a:t>
            </a:r>
            <a:r>
              <a:rPr lang="en-US" sz="2200" dirty="0" err="1"/>
              <a:t>Haushaltsplan</a:t>
            </a:r>
            <a:r>
              <a:rPr lang="en-US" sz="2200" dirty="0"/>
              <a:t> 2022</a:t>
            </a:r>
            <a:br>
              <a:rPr lang="en-US" sz="2200" dirty="0"/>
            </a:br>
            <a:br>
              <a:rPr lang="en-US" sz="2200" dirty="0"/>
            </a:br>
            <a:endParaRPr lang="en-US" sz="2200" dirty="0"/>
          </a:p>
        </p:txBody>
      </p:sp>
      <p:grpSp>
        <p:nvGrpSpPr>
          <p:cNvPr id="270" name="Group 269">
            <a:extLst>
              <a:ext uri="{FF2B5EF4-FFF2-40B4-BE49-F238E27FC236}">
                <a16:creationId xmlns:a16="http://schemas.microsoft.com/office/drawing/2014/main" id="{455AD17B-B3F7-4D05-8FA5-6493F2CBAE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71" name="Freeform 27">
              <a:extLst>
                <a:ext uri="{FF2B5EF4-FFF2-40B4-BE49-F238E27FC236}">
                  <a16:creationId xmlns:a16="http://schemas.microsoft.com/office/drawing/2014/main" id="{B96F8D32-B863-4FAD-974E-FEC8D87524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72" name="Freeform 28">
              <a:extLst>
                <a:ext uri="{FF2B5EF4-FFF2-40B4-BE49-F238E27FC236}">
                  <a16:creationId xmlns:a16="http://schemas.microsoft.com/office/drawing/2014/main" id="{992A048B-63EE-41EA-91CF-68B186A91C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73" name="Freeform 29">
              <a:extLst>
                <a:ext uri="{FF2B5EF4-FFF2-40B4-BE49-F238E27FC236}">
                  <a16:creationId xmlns:a16="http://schemas.microsoft.com/office/drawing/2014/main" id="{BAB9D9BE-A169-4344-B592-657BA18C3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4" name="Freeform 30">
              <a:extLst>
                <a:ext uri="{FF2B5EF4-FFF2-40B4-BE49-F238E27FC236}">
                  <a16:creationId xmlns:a16="http://schemas.microsoft.com/office/drawing/2014/main" id="{F0D83F40-BD05-4F3B-A67A-0E3907274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5" name="Freeform 31">
              <a:extLst>
                <a:ext uri="{FF2B5EF4-FFF2-40B4-BE49-F238E27FC236}">
                  <a16:creationId xmlns:a16="http://schemas.microsoft.com/office/drawing/2014/main" id="{F6DF37C0-E9F2-4D87-B6DC-A5C025108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76" name="Freeform 32">
              <a:extLst>
                <a:ext uri="{FF2B5EF4-FFF2-40B4-BE49-F238E27FC236}">
                  <a16:creationId xmlns:a16="http://schemas.microsoft.com/office/drawing/2014/main" id="{D1A4E04D-137A-40D0-97B2-CCD94E38EA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77" name="Freeform 33">
              <a:extLst>
                <a:ext uri="{FF2B5EF4-FFF2-40B4-BE49-F238E27FC236}">
                  <a16:creationId xmlns:a16="http://schemas.microsoft.com/office/drawing/2014/main" id="{FDE9DA00-36D7-45AF-BFE3-6B2407BB2D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78" name="Freeform 34">
              <a:extLst>
                <a:ext uri="{FF2B5EF4-FFF2-40B4-BE49-F238E27FC236}">
                  <a16:creationId xmlns:a16="http://schemas.microsoft.com/office/drawing/2014/main" id="{CD78AA11-D71F-4734-97DD-EAABD61EA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79" name="Freeform 35">
              <a:extLst>
                <a:ext uri="{FF2B5EF4-FFF2-40B4-BE49-F238E27FC236}">
                  <a16:creationId xmlns:a16="http://schemas.microsoft.com/office/drawing/2014/main" id="{231073E1-6D36-4D35-9574-BFF0BE32C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80" name="Freeform 36">
              <a:extLst>
                <a:ext uri="{FF2B5EF4-FFF2-40B4-BE49-F238E27FC236}">
                  <a16:creationId xmlns:a16="http://schemas.microsoft.com/office/drawing/2014/main" id="{9FF5CEF9-5243-4286-BBFD-C6D18F703E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81" name="Freeform 37">
              <a:extLst>
                <a:ext uri="{FF2B5EF4-FFF2-40B4-BE49-F238E27FC236}">
                  <a16:creationId xmlns:a16="http://schemas.microsoft.com/office/drawing/2014/main" id="{3987C798-9007-4905-A4D2-F6B7778E5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82" name="Freeform 38">
              <a:extLst>
                <a:ext uri="{FF2B5EF4-FFF2-40B4-BE49-F238E27FC236}">
                  <a16:creationId xmlns:a16="http://schemas.microsoft.com/office/drawing/2014/main" id="{914CF9AC-68D2-4433-9A54-DD1C15C34E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84" name="Rectangle 283">
            <a:extLst>
              <a:ext uri="{FF2B5EF4-FFF2-40B4-BE49-F238E27FC236}">
                <a16:creationId xmlns:a16="http://schemas.microsoft.com/office/drawing/2014/main" id="{B73365D6-A648-4720-8CD8-4C4EAECA1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pic>
        <p:nvPicPr>
          <p:cNvPr id="5" name="Grafik 4">
            <a:extLst>
              <a:ext uri="{FF2B5EF4-FFF2-40B4-BE49-F238E27FC236}">
                <a16:creationId xmlns:a16="http://schemas.microsoft.com/office/drawing/2014/main" id="{13EA3806-02F4-44AF-A194-B4052C9B329B}"/>
              </a:ext>
            </a:extLst>
          </p:cNvPr>
          <p:cNvPicPr>
            <a:picLocks noChangeAspect="1"/>
          </p:cNvPicPr>
          <p:nvPr/>
        </p:nvPicPr>
        <p:blipFill>
          <a:blip r:embed="rId2"/>
          <a:stretch>
            <a:fillRect/>
          </a:stretch>
        </p:blipFill>
        <p:spPr>
          <a:xfrm>
            <a:off x="8582342" y="441645"/>
            <a:ext cx="2922270" cy="650206"/>
          </a:xfrm>
          <a:prstGeom prst="rect">
            <a:avLst/>
          </a:prstGeom>
        </p:spPr>
      </p:pic>
      <p:sp>
        <p:nvSpPr>
          <p:cNvPr id="286" name="Freeform 33">
            <a:extLst>
              <a:ext uri="{FF2B5EF4-FFF2-40B4-BE49-F238E27FC236}">
                <a16:creationId xmlns:a16="http://schemas.microsoft.com/office/drawing/2014/main" id="{186DB3B2-CEAC-4F62-A76F-B1FA76714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588986"/>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528735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0E23-C406-4777-8E3B-2072B6BCB749}"/>
              </a:ext>
            </a:extLst>
          </p:cNvPr>
          <p:cNvSpPr>
            <a:spLocks noGrp="1"/>
          </p:cNvSpPr>
          <p:nvPr>
            <p:ph type="title"/>
          </p:nvPr>
        </p:nvSpPr>
        <p:spPr>
          <a:xfrm>
            <a:off x="1640156" y="651819"/>
            <a:ext cx="8911687" cy="789054"/>
          </a:xfrm>
        </p:spPr>
        <p:txBody>
          <a:bodyPr/>
          <a:lstStyle/>
          <a:p>
            <a:r>
              <a:rPr lang="de-DE" dirty="0"/>
              <a:t>Haushaltsplan</a:t>
            </a:r>
          </a:p>
        </p:txBody>
      </p:sp>
      <p:sp>
        <p:nvSpPr>
          <p:cNvPr id="3" name="Textplatzhalter 2">
            <a:extLst>
              <a:ext uri="{FF2B5EF4-FFF2-40B4-BE49-F238E27FC236}">
                <a16:creationId xmlns:a16="http://schemas.microsoft.com/office/drawing/2014/main" id="{5B925CCA-A28F-46E2-AEFD-6839C0522B90}"/>
              </a:ext>
            </a:extLst>
          </p:cNvPr>
          <p:cNvSpPr>
            <a:spLocks noGrp="1"/>
          </p:cNvSpPr>
          <p:nvPr>
            <p:ph type="body" idx="1"/>
          </p:nvPr>
        </p:nvSpPr>
        <p:spPr>
          <a:xfrm>
            <a:off x="3123113" y="1969479"/>
            <a:ext cx="3992732" cy="576262"/>
          </a:xfrm>
        </p:spPr>
        <p:txBody>
          <a:bodyPr/>
          <a:lstStyle/>
          <a:p>
            <a:r>
              <a:rPr lang="de-DE" b="1" dirty="0"/>
              <a:t>Einnahmen</a:t>
            </a:r>
            <a:r>
              <a:rPr lang="de-DE" dirty="0"/>
              <a:t>			</a:t>
            </a:r>
          </a:p>
        </p:txBody>
      </p:sp>
      <p:graphicFrame>
        <p:nvGraphicFramePr>
          <p:cNvPr id="7" name="Tabelle 7">
            <a:extLst>
              <a:ext uri="{FF2B5EF4-FFF2-40B4-BE49-F238E27FC236}">
                <a16:creationId xmlns:a16="http://schemas.microsoft.com/office/drawing/2014/main" id="{DED8FEC5-DCF0-4F6B-9060-0B96083E88EE}"/>
              </a:ext>
            </a:extLst>
          </p:cNvPr>
          <p:cNvGraphicFramePr>
            <a:graphicFrameLocks noGrp="1"/>
          </p:cNvGraphicFramePr>
          <p:nvPr>
            <p:ph sz="half" idx="2"/>
            <p:extLst>
              <p:ext uri="{D42A27DB-BD31-4B8C-83A1-F6EECF244321}">
                <p14:modId xmlns:p14="http://schemas.microsoft.com/office/powerpoint/2010/main" val="2973233001"/>
              </p:ext>
            </p:extLst>
          </p:nvPr>
        </p:nvGraphicFramePr>
        <p:xfrm>
          <a:off x="3103418" y="2545740"/>
          <a:ext cx="4129733" cy="3660440"/>
        </p:xfrm>
        <a:graphic>
          <a:graphicData uri="http://schemas.openxmlformats.org/drawingml/2006/table">
            <a:tbl>
              <a:tblPr firstRow="1" bandRow="1">
                <a:tableStyleId>{5C22544A-7EE6-4342-B048-85BDC9FD1C3A}</a:tableStyleId>
              </a:tblPr>
              <a:tblGrid>
                <a:gridCol w="1380648">
                  <a:extLst>
                    <a:ext uri="{9D8B030D-6E8A-4147-A177-3AD203B41FA5}">
                      <a16:colId xmlns:a16="http://schemas.microsoft.com/office/drawing/2014/main" val="4202633494"/>
                    </a:ext>
                  </a:extLst>
                </a:gridCol>
                <a:gridCol w="1168589">
                  <a:extLst>
                    <a:ext uri="{9D8B030D-6E8A-4147-A177-3AD203B41FA5}">
                      <a16:colId xmlns:a16="http://schemas.microsoft.com/office/drawing/2014/main" val="3034876151"/>
                    </a:ext>
                  </a:extLst>
                </a:gridCol>
                <a:gridCol w="1580496">
                  <a:extLst>
                    <a:ext uri="{9D8B030D-6E8A-4147-A177-3AD203B41FA5}">
                      <a16:colId xmlns:a16="http://schemas.microsoft.com/office/drawing/2014/main" val="978578759"/>
                    </a:ext>
                  </a:extLst>
                </a:gridCol>
              </a:tblGrid>
              <a:tr h="522920">
                <a:tc gridSpan="3">
                  <a:txBody>
                    <a:bodyPr/>
                    <a:lstStyle/>
                    <a:p>
                      <a:pPr algn="l" fontAlgn="b"/>
                      <a:r>
                        <a:rPr lang="de-DE" sz="1800" b="0" i="0" u="none" strike="noStrike" dirty="0">
                          <a:solidFill>
                            <a:srgbClr val="000000"/>
                          </a:solidFill>
                          <a:effectLst/>
                          <a:latin typeface="Calibri" panose="020F0502020204030204" pitchFamily="34" charset="0"/>
                        </a:rPr>
                        <a:t>       </a:t>
                      </a:r>
                      <a:r>
                        <a:rPr lang="de-DE" sz="1800" b="0" i="0" u="none" strike="noStrike" dirty="0">
                          <a:solidFill>
                            <a:schemeClr val="bg1"/>
                          </a:solidFill>
                          <a:effectLst/>
                          <a:latin typeface="Calibri" panose="020F0502020204030204" pitchFamily="34" charset="0"/>
                        </a:rPr>
                        <a:t>2021                                            2022</a:t>
                      </a:r>
                    </a:p>
                  </a:txBody>
                  <a:tcPr marL="9525" marR="9525" marT="9525" marB="0" anchor="b"/>
                </a:tc>
                <a:tc hMerge="1">
                  <a:txBody>
                    <a:bodyPr/>
                    <a:lstStyle/>
                    <a:p>
                      <a:pPr algn="l" fontAlgn="b"/>
                      <a:r>
                        <a:rPr lang="de-DE" sz="1100" b="0" i="0" u="none" strike="noStrike" dirty="0">
                          <a:solidFill>
                            <a:srgbClr val="000000"/>
                          </a:solidFill>
                          <a:effectLst/>
                          <a:latin typeface="Calibri" panose="020F0502020204030204" pitchFamily="34" charset="0"/>
                        </a:rPr>
                        <a:t>              6.881,73 € </a:t>
                      </a:r>
                    </a:p>
                  </a:txBody>
                  <a:tcPr marL="9525" marR="9525" marT="9525" marB="0" anchor="b"/>
                </a:tc>
                <a:tc hMerge="1">
                  <a:txBody>
                    <a:bodyPr/>
                    <a:lstStyle/>
                    <a:p>
                      <a:pPr algn="l"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2671366"/>
                  </a:ext>
                </a:extLst>
              </a:tr>
              <a:tr h="522920">
                <a:tc>
                  <a:txBody>
                    <a:bodyPr/>
                    <a:lstStyle/>
                    <a:p>
                      <a:pPr algn="l" fontAlgn="b"/>
                      <a:r>
                        <a:rPr lang="de-DE" sz="1400" b="0" i="0" u="none" strike="noStrike" dirty="0">
                          <a:solidFill>
                            <a:srgbClr val="000000"/>
                          </a:solidFill>
                          <a:effectLst/>
                          <a:latin typeface="Calibri" panose="020F0502020204030204" pitchFamily="34" charset="0"/>
                        </a:rPr>
                        <a:t>         378.700,00 €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46.000,00 €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332.700,00 € </a:t>
                      </a:r>
                    </a:p>
                  </a:txBody>
                  <a:tcPr marL="9525" marR="9525" marT="9525" marB="0" anchor="ctr"/>
                </a:tc>
                <a:extLst>
                  <a:ext uri="{0D108BD9-81ED-4DB2-BD59-A6C34878D82A}">
                    <a16:rowId xmlns:a16="http://schemas.microsoft.com/office/drawing/2014/main" val="2706044102"/>
                  </a:ext>
                </a:extLst>
              </a:tr>
              <a:tr h="522920">
                <a:tc>
                  <a:txBody>
                    <a:bodyPr/>
                    <a:lstStyle/>
                    <a:p>
                      <a:pPr algn="l" fontAlgn="b"/>
                      <a:r>
                        <a:rPr lang="de-DE" sz="1400" b="0" i="0" u="none" strike="noStrike" dirty="0">
                          <a:solidFill>
                            <a:srgbClr val="000000"/>
                          </a:solidFill>
                          <a:effectLst/>
                          <a:latin typeface="Calibri" panose="020F0502020204030204" pitchFamily="34" charset="0"/>
                        </a:rPr>
                        <a:t>     2.664.250,00 €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127.700,00 €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2.791.950,00 € </a:t>
                      </a:r>
                    </a:p>
                  </a:txBody>
                  <a:tcPr marL="9525" marR="9525" marT="9525" marB="0" anchor="ctr"/>
                </a:tc>
                <a:extLst>
                  <a:ext uri="{0D108BD9-81ED-4DB2-BD59-A6C34878D82A}">
                    <a16:rowId xmlns:a16="http://schemas.microsoft.com/office/drawing/2014/main" val="1448478019"/>
                  </a:ext>
                </a:extLst>
              </a:tr>
              <a:tr h="522920">
                <a:tc>
                  <a:txBody>
                    <a:bodyPr/>
                    <a:lstStyle/>
                    <a:p>
                      <a:pPr algn="l" fontAlgn="b"/>
                      <a:r>
                        <a:rPr lang="de-DE" sz="1400" b="0" i="0" u="none" strike="noStrike" dirty="0">
                          <a:solidFill>
                            <a:srgbClr val="000000"/>
                          </a:solidFill>
                          <a:effectLst/>
                          <a:latin typeface="Calibri" panose="020F0502020204030204" pitchFamily="34" charset="0"/>
                        </a:rPr>
                        <a:t>         650.900,00 €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2.400,00 €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648.500,00 € </a:t>
                      </a:r>
                    </a:p>
                  </a:txBody>
                  <a:tcPr marL="9525" marR="9525" marT="9525" marB="0" anchor="ctr"/>
                </a:tc>
                <a:extLst>
                  <a:ext uri="{0D108BD9-81ED-4DB2-BD59-A6C34878D82A}">
                    <a16:rowId xmlns:a16="http://schemas.microsoft.com/office/drawing/2014/main" val="2104596916"/>
                  </a:ext>
                </a:extLst>
              </a:tr>
              <a:tr h="522920">
                <a:tc>
                  <a:txBody>
                    <a:bodyPr/>
                    <a:lstStyle/>
                    <a:p>
                      <a:pPr algn="l" fontAlgn="b"/>
                      <a:r>
                        <a:rPr lang="de-DE" sz="1400" b="0" i="0" u="none" strike="noStrike" dirty="0">
                          <a:solidFill>
                            <a:srgbClr val="000000"/>
                          </a:solidFill>
                          <a:effectLst/>
                          <a:latin typeface="Calibri" panose="020F0502020204030204" pitchFamily="34" charset="0"/>
                        </a:rPr>
                        <a:t>           35.500,00 €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10.000,00 €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25.500,00 € </a:t>
                      </a:r>
                    </a:p>
                  </a:txBody>
                  <a:tcPr marL="9525" marR="9525" marT="9525" marB="0" anchor="ctr"/>
                </a:tc>
                <a:extLst>
                  <a:ext uri="{0D108BD9-81ED-4DB2-BD59-A6C34878D82A}">
                    <a16:rowId xmlns:a16="http://schemas.microsoft.com/office/drawing/2014/main" val="2804199138"/>
                  </a:ext>
                </a:extLst>
              </a:tr>
              <a:tr h="522920">
                <a:tc>
                  <a:txBody>
                    <a:bodyPr/>
                    <a:lstStyle/>
                    <a:p>
                      <a:pPr algn="l" fontAlgn="b"/>
                      <a:r>
                        <a:rPr lang="de-DE" sz="1400" b="0" i="0" u="none" strike="noStrike" dirty="0">
                          <a:solidFill>
                            <a:srgbClr val="000000"/>
                          </a:solidFill>
                          <a:effectLst/>
                          <a:latin typeface="Calibri" panose="020F0502020204030204" pitchFamily="34" charset="0"/>
                        </a:rPr>
                        <a:t>           89.800,00 €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79.700,00 €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169.500,00 € </a:t>
                      </a:r>
                    </a:p>
                  </a:txBody>
                  <a:tcPr marL="9525" marR="9525" marT="9525" marB="0" anchor="ctr"/>
                </a:tc>
                <a:extLst>
                  <a:ext uri="{0D108BD9-81ED-4DB2-BD59-A6C34878D82A}">
                    <a16:rowId xmlns:a16="http://schemas.microsoft.com/office/drawing/2014/main" val="461146358"/>
                  </a:ext>
                </a:extLst>
              </a:tr>
              <a:tr h="522920">
                <a:tc>
                  <a:txBody>
                    <a:bodyPr/>
                    <a:lstStyle/>
                    <a:p>
                      <a:pPr algn="l" fontAlgn="b"/>
                      <a:r>
                        <a:rPr lang="de-DE" sz="1400" b="1" i="0" u="none" strike="noStrike" dirty="0">
                          <a:solidFill>
                            <a:srgbClr val="000000"/>
                          </a:solidFill>
                          <a:effectLst/>
                          <a:latin typeface="Calibri" panose="020F0502020204030204" pitchFamily="34" charset="0"/>
                        </a:rPr>
                        <a:t>     3.819.150,00 € </a:t>
                      </a:r>
                    </a:p>
                  </a:txBody>
                  <a:tcPr marL="9525" marR="9525" marT="9525" marB="0" anchor="ctr"/>
                </a:tc>
                <a:tc>
                  <a:txBody>
                    <a:bodyPr/>
                    <a:lstStyle/>
                    <a:p>
                      <a:pPr algn="l" fontAlgn="b"/>
                      <a:r>
                        <a:rPr lang="de-DE" sz="1400" b="1" i="0" u="none" strike="noStrike" dirty="0">
                          <a:solidFill>
                            <a:srgbClr val="000000"/>
                          </a:solidFill>
                          <a:effectLst/>
                          <a:latin typeface="Calibri" panose="020F0502020204030204" pitchFamily="34" charset="0"/>
                        </a:rPr>
                        <a:t>     149.000,00 € </a:t>
                      </a:r>
                    </a:p>
                  </a:txBody>
                  <a:tcPr marL="9525" marR="9525" marT="9525" marB="0" anchor="ctr"/>
                </a:tc>
                <a:tc>
                  <a:txBody>
                    <a:bodyPr/>
                    <a:lstStyle/>
                    <a:p>
                      <a:pPr algn="l" fontAlgn="b"/>
                      <a:r>
                        <a:rPr lang="de-DE" sz="1400" b="1" i="0" u="none" strike="noStrike" dirty="0">
                          <a:solidFill>
                            <a:srgbClr val="000000"/>
                          </a:solidFill>
                          <a:effectLst/>
                          <a:latin typeface="Calibri" panose="020F0502020204030204" pitchFamily="34" charset="0"/>
                        </a:rPr>
                        <a:t>     3.968.150,00 € </a:t>
                      </a:r>
                    </a:p>
                  </a:txBody>
                  <a:tcPr marL="9525" marR="9525" marT="9525" marB="0" anchor="ctr"/>
                </a:tc>
                <a:extLst>
                  <a:ext uri="{0D108BD9-81ED-4DB2-BD59-A6C34878D82A}">
                    <a16:rowId xmlns:a16="http://schemas.microsoft.com/office/drawing/2014/main" val="490459617"/>
                  </a:ext>
                </a:extLst>
              </a:tr>
            </a:tbl>
          </a:graphicData>
        </a:graphic>
      </p:graphicFrame>
      <p:sp>
        <p:nvSpPr>
          <p:cNvPr id="5" name="Textplatzhalter 4">
            <a:extLst>
              <a:ext uri="{FF2B5EF4-FFF2-40B4-BE49-F238E27FC236}">
                <a16:creationId xmlns:a16="http://schemas.microsoft.com/office/drawing/2014/main" id="{F3E872DD-0DA3-427A-942F-AB095393CDB1}"/>
              </a:ext>
            </a:extLst>
          </p:cNvPr>
          <p:cNvSpPr>
            <a:spLocks noGrp="1"/>
          </p:cNvSpPr>
          <p:nvPr>
            <p:ph type="body" sz="quarter" idx="3"/>
          </p:nvPr>
        </p:nvSpPr>
        <p:spPr>
          <a:xfrm>
            <a:off x="7518340" y="1990083"/>
            <a:ext cx="3999001" cy="576262"/>
          </a:xfrm>
        </p:spPr>
        <p:txBody>
          <a:bodyPr/>
          <a:lstStyle/>
          <a:p>
            <a:r>
              <a:rPr lang="de-DE" b="1" dirty="0"/>
              <a:t>Ausgaben</a:t>
            </a:r>
          </a:p>
        </p:txBody>
      </p:sp>
      <p:graphicFrame>
        <p:nvGraphicFramePr>
          <p:cNvPr id="8" name="Inhaltsplatzhalter 7">
            <a:extLst>
              <a:ext uri="{FF2B5EF4-FFF2-40B4-BE49-F238E27FC236}">
                <a16:creationId xmlns:a16="http://schemas.microsoft.com/office/drawing/2014/main" id="{732AE18F-C12F-43AE-B6DC-B6B7785230D4}"/>
              </a:ext>
            </a:extLst>
          </p:cNvPr>
          <p:cNvGraphicFramePr>
            <a:graphicFrameLocks noGrp="1"/>
          </p:cNvGraphicFramePr>
          <p:nvPr>
            <p:ph sz="quarter" idx="4"/>
            <p:extLst>
              <p:ext uri="{D42A27DB-BD31-4B8C-83A1-F6EECF244321}">
                <p14:modId xmlns:p14="http://schemas.microsoft.com/office/powerpoint/2010/main" val="311990377"/>
              </p:ext>
            </p:extLst>
          </p:nvPr>
        </p:nvGraphicFramePr>
        <p:xfrm>
          <a:off x="7499926" y="2545739"/>
          <a:ext cx="4239487" cy="3660440"/>
        </p:xfrm>
        <a:graphic>
          <a:graphicData uri="http://schemas.openxmlformats.org/drawingml/2006/table">
            <a:tbl>
              <a:tblPr firstRow="1" bandRow="1">
                <a:tableStyleId>{5C22544A-7EE6-4342-B048-85BDC9FD1C3A}</a:tableStyleId>
              </a:tblPr>
              <a:tblGrid>
                <a:gridCol w="1362251">
                  <a:extLst>
                    <a:ext uri="{9D8B030D-6E8A-4147-A177-3AD203B41FA5}">
                      <a16:colId xmlns:a16="http://schemas.microsoft.com/office/drawing/2014/main" val="4202633494"/>
                    </a:ext>
                  </a:extLst>
                </a:gridCol>
                <a:gridCol w="1371927">
                  <a:extLst>
                    <a:ext uri="{9D8B030D-6E8A-4147-A177-3AD203B41FA5}">
                      <a16:colId xmlns:a16="http://schemas.microsoft.com/office/drawing/2014/main" val="3034876151"/>
                    </a:ext>
                  </a:extLst>
                </a:gridCol>
                <a:gridCol w="1505309">
                  <a:extLst>
                    <a:ext uri="{9D8B030D-6E8A-4147-A177-3AD203B41FA5}">
                      <a16:colId xmlns:a16="http://schemas.microsoft.com/office/drawing/2014/main" val="978578759"/>
                    </a:ext>
                  </a:extLst>
                </a:gridCol>
              </a:tblGrid>
              <a:tr h="522920">
                <a:tc gridSpan="3">
                  <a:txBody>
                    <a:bodyPr/>
                    <a:lstStyle/>
                    <a:p>
                      <a:pPr algn="l" fontAlgn="b"/>
                      <a:r>
                        <a:rPr lang="de-DE" sz="1800" b="0" i="0" u="none" strike="noStrike" dirty="0">
                          <a:solidFill>
                            <a:srgbClr val="000000"/>
                          </a:solidFill>
                          <a:effectLst/>
                          <a:latin typeface="Calibri" panose="020F0502020204030204" pitchFamily="34" charset="0"/>
                        </a:rPr>
                        <a:t>         </a:t>
                      </a:r>
                      <a:r>
                        <a:rPr lang="de-DE" sz="1800" b="0" i="0" u="none" strike="noStrike" dirty="0">
                          <a:solidFill>
                            <a:schemeClr val="bg1"/>
                          </a:solidFill>
                          <a:effectLst/>
                          <a:latin typeface="Calibri" panose="020F0502020204030204" pitchFamily="34" charset="0"/>
                        </a:rPr>
                        <a:t>2021                                            2022</a:t>
                      </a:r>
                    </a:p>
                  </a:txBody>
                  <a:tcPr marL="9525" marR="9525" marT="9525" marB="0" anchor="b"/>
                </a:tc>
                <a:tc hMerge="1">
                  <a:txBody>
                    <a:bodyPr/>
                    <a:lstStyle/>
                    <a:p>
                      <a:pPr algn="l" fontAlgn="b"/>
                      <a:r>
                        <a:rPr lang="de-DE" sz="1100" b="0" i="0" u="none" strike="noStrike" dirty="0">
                          <a:solidFill>
                            <a:srgbClr val="000000"/>
                          </a:solidFill>
                          <a:effectLst/>
                          <a:latin typeface="Calibri" panose="020F0502020204030204" pitchFamily="34" charset="0"/>
                        </a:rPr>
                        <a:t>              6.881,73 € </a:t>
                      </a:r>
                    </a:p>
                  </a:txBody>
                  <a:tcPr marL="9525" marR="9525" marT="9525" marB="0" anchor="b"/>
                </a:tc>
                <a:tc hMerge="1">
                  <a:txBody>
                    <a:bodyPr/>
                    <a:lstStyle/>
                    <a:p>
                      <a:pPr algn="l" fontAlgn="b"/>
                      <a:endParaRPr lang="de-D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2671366"/>
                  </a:ext>
                </a:extLst>
              </a:tr>
              <a:tr h="522920">
                <a:tc>
                  <a:txBody>
                    <a:bodyPr/>
                    <a:lstStyle/>
                    <a:p>
                      <a:pPr algn="l" fontAlgn="b"/>
                      <a:r>
                        <a:rPr lang="de-DE" sz="1400" b="0" i="0" u="none" strike="noStrike" dirty="0">
                          <a:solidFill>
                            <a:srgbClr val="000000"/>
                          </a:solidFill>
                          <a:effectLst/>
                          <a:latin typeface="Calibri" panose="020F0502020204030204" pitchFamily="34" charset="0"/>
                        </a:rPr>
                        <a:t>         435.100,00 €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53.650,00 €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488.750,00 € </a:t>
                      </a:r>
                    </a:p>
                  </a:txBody>
                  <a:tcPr marL="9525" marR="9525" marT="9525" marB="0" anchor="ctr"/>
                </a:tc>
                <a:extLst>
                  <a:ext uri="{0D108BD9-81ED-4DB2-BD59-A6C34878D82A}">
                    <a16:rowId xmlns:a16="http://schemas.microsoft.com/office/drawing/2014/main" val="2706044102"/>
                  </a:ext>
                </a:extLst>
              </a:tr>
              <a:tr h="522920">
                <a:tc>
                  <a:txBody>
                    <a:bodyPr/>
                    <a:lstStyle/>
                    <a:p>
                      <a:pPr algn="l" fontAlgn="b"/>
                      <a:r>
                        <a:rPr lang="de-DE" sz="1400" b="0" i="0" u="none" strike="noStrike" dirty="0">
                          <a:solidFill>
                            <a:srgbClr val="000000"/>
                          </a:solidFill>
                          <a:effectLst/>
                          <a:latin typeface="Calibri" panose="020F0502020204030204" pitchFamily="34" charset="0"/>
                        </a:rPr>
                        <a:t>     2.660.800,00 €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131.150,00 €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2.791.950,00 € </a:t>
                      </a:r>
                    </a:p>
                  </a:txBody>
                  <a:tcPr marL="9525" marR="9525" marT="9525" marB="0" anchor="ctr"/>
                </a:tc>
                <a:extLst>
                  <a:ext uri="{0D108BD9-81ED-4DB2-BD59-A6C34878D82A}">
                    <a16:rowId xmlns:a16="http://schemas.microsoft.com/office/drawing/2014/main" val="1448478019"/>
                  </a:ext>
                </a:extLst>
              </a:tr>
              <a:tr h="522920">
                <a:tc>
                  <a:txBody>
                    <a:bodyPr/>
                    <a:lstStyle/>
                    <a:p>
                      <a:pPr algn="l" fontAlgn="b"/>
                      <a:r>
                        <a:rPr lang="de-DE" sz="1400" b="0" i="0" u="none" strike="noStrike" dirty="0">
                          <a:solidFill>
                            <a:srgbClr val="000000"/>
                          </a:solidFill>
                          <a:effectLst/>
                          <a:latin typeface="Calibri" panose="020F0502020204030204" pitchFamily="34" charset="0"/>
                        </a:rPr>
                        <a:t>         652.150,00 €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1.200,00 €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653.350,00 € </a:t>
                      </a:r>
                    </a:p>
                  </a:txBody>
                  <a:tcPr marL="9525" marR="9525" marT="9525" marB="0" anchor="ctr"/>
                </a:tc>
                <a:extLst>
                  <a:ext uri="{0D108BD9-81ED-4DB2-BD59-A6C34878D82A}">
                    <a16:rowId xmlns:a16="http://schemas.microsoft.com/office/drawing/2014/main" val="2104596916"/>
                  </a:ext>
                </a:extLst>
              </a:tr>
              <a:tr h="522920">
                <a:tc>
                  <a:txBody>
                    <a:bodyPr/>
                    <a:lstStyle/>
                    <a:p>
                      <a:pPr algn="l" fontAlgn="b"/>
                      <a:r>
                        <a:rPr lang="de-DE" sz="1400" b="0" i="0" u="none" strike="noStrike" dirty="0">
                          <a:solidFill>
                            <a:srgbClr val="000000"/>
                          </a:solidFill>
                          <a:effectLst/>
                          <a:latin typeface="Calibri" panose="020F0502020204030204" pitchFamily="34" charset="0"/>
                        </a:rPr>
                        <a:t>           35.500,00 €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10.000,00 €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25.500,00 € </a:t>
                      </a:r>
                    </a:p>
                  </a:txBody>
                  <a:tcPr marL="9525" marR="9525" marT="9525" marB="0" anchor="ctr"/>
                </a:tc>
                <a:extLst>
                  <a:ext uri="{0D108BD9-81ED-4DB2-BD59-A6C34878D82A}">
                    <a16:rowId xmlns:a16="http://schemas.microsoft.com/office/drawing/2014/main" val="2804199138"/>
                  </a:ext>
                </a:extLst>
              </a:tr>
              <a:tr h="522920">
                <a:tc>
                  <a:txBody>
                    <a:bodyPr/>
                    <a:lstStyle/>
                    <a:p>
                      <a:pPr algn="l" fontAlgn="b"/>
                      <a:r>
                        <a:rPr lang="de-DE" sz="1400" b="0" i="0" u="none" strike="noStrike" dirty="0">
                          <a:solidFill>
                            <a:srgbClr val="000000"/>
                          </a:solidFill>
                          <a:effectLst/>
                          <a:latin typeface="Calibri" panose="020F0502020204030204" pitchFamily="34" charset="0"/>
                        </a:rPr>
                        <a:t>           35.600,00 €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27.000,00 € </a:t>
                      </a:r>
                    </a:p>
                  </a:txBody>
                  <a:tcPr marL="9525" marR="9525" marT="9525" marB="0" anchor="ctr"/>
                </a:tc>
                <a:tc>
                  <a:txBody>
                    <a:bodyPr/>
                    <a:lstStyle/>
                    <a:p>
                      <a:pPr algn="l" fontAlgn="b"/>
                      <a:r>
                        <a:rPr lang="de-DE" sz="1400" b="0" i="0" u="none" strike="noStrike" dirty="0">
                          <a:solidFill>
                            <a:srgbClr val="000000"/>
                          </a:solidFill>
                          <a:effectLst/>
                          <a:latin typeface="Calibri" panose="020F0502020204030204" pitchFamily="34" charset="0"/>
                        </a:rPr>
                        <a:t>              8.600,00 € </a:t>
                      </a:r>
                    </a:p>
                  </a:txBody>
                  <a:tcPr marL="9525" marR="9525" marT="9525" marB="0" anchor="ctr"/>
                </a:tc>
                <a:extLst>
                  <a:ext uri="{0D108BD9-81ED-4DB2-BD59-A6C34878D82A}">
                    <a16:rowId xmlns:a16="http://schemas.microsoft.com/office/drawing/2014/main" val="461146358"/>
                  </a:ext>
                </a:extLst>
              </a:tr>
              <a:tr h="522920">
                <a:tc>
                  <a:txBody>
                    <a:bodyPr/>
                    <a:lstStyle/>
                    <a:p>
                      <a:pPr algn="l" fontAlgn="b"/>
                      <a:r>
                        <a:rPr lang="de-DE" sz="1400" b="1" i="0" u="none" strike="noStrike" dirty="0">
                          <a:solidFill>
                            <a:srgbClr val="000000"/>
                          </a:solidFill>
                          <a:effectLst/>
                          <a:latin typeface="Calibri" panose="020F0502020204030204" pitchFamily="34" charset="0"/>
                        </a:rPr>
                        <a:t>     3.819.150,00 € </a:t>
                      </a:r>
                    </a:p>
                  </a:txBody>
                  <a:tcPr marL="9525" marR="9525" marT="9525" marB="0" anchor="ctr"/>
                </a:tc>
                <a:tc>
                  <a:txBody>
                    <a:bodyPr/>
                    <a:lstStyle/>
                    <a:p>
                      <a:pPr algn="l" fontAlgn="b"/>
                      <a:r>
                        <a:rPr lang="de-DE" sz="1400" b="1" i="0" u="none" strike="noStrike" dirty="0">
                          <a:solidFill>
                            <a:srgbClr val="000000"/>
                          </a:solidFill>
                          <a:effectLst/>
                          <a:latin typeface="Calibri" panose="020F0502020204030204" pitchFamily="34" charset="0"/>
                        </a:rPr>
                        <a:t>         149.000,00 € </a:t>
                      </a:r>
                    </a:p>
                  </a:txBody>
                  <a:tcPr marL="9525" marR="9525" marT="9525" marB="0" anchor="ctr"/>
                </a:tc>
                <a:tc>
                  <a:txBody>
                    <a:bodyPr/>
                    <a:lstStyle/>
                    <a:p>
                      <a:pPr algn="l" fontAlgn="b"/>
                      <a:r>
                        <a:rPr lang="de-DE" sz="1400" b="1" i="0" u="none" strike="noStrike" dirty="0">
                          <a:solidFill>
                            <a:srgbClr val="000000"/>
                          </a:solidFill>
                          <a:effectLst/>
                          <a:latin typeface="Calibri" panose="020F0502020204030204" pitchFamily="34" charset="0"/>
                        </a:rPr>
                        <a:t>     3.968.150,00 € </a:t>
                      </a:r>
                    </a:p>
                  </a:txBody>
                  <a:tcPr marL="9525" marR="9525" marT="9525" marB="0" anchor="ctr"/>
                </a:tc>
                <a:extLst>
                  <a:ext uri="{0D108BD9-81ED-4DB2-BD59-A6C34878D82A}">
                    <a16:rowId xmlns:a16="http://schemas.microsoft.com/office/drawing/2014/main" val="490459617"/>
                  </a:ext>
                </a:extLst>
              </a:tr>
            </a:tbl>
          </a:graphicData>
        </a:graphic>
      </p:graphicFrame>
      <p:sp>
        <p:nvSpPr>
          <p:cNvPr id="10" name="Textfeld 9">
            <a:extLst>
              <a:ext uri="{FF2B5EF4-FFF2-40B4-BE49-F238E27FC236}">
                <a16:creationId xmlns:a16="http://schemas.microsoft.com/office/drawing/2014/main" id="{BEA4EFE9-130E-46D6-8E54-43A0F82086EB}"/>
              </a:ext>
            </a:extLst>
          </p:cNvPr>
          <p:cNvSpPr txBox="1"/>
          <p:nvPr/>
        </p:nvSpPr>
        <p:spPr>
          <a:xfrm>
            <a:off x="249382" y="3131127"/>
            <a:ext cx="2854037" cy="2523768"/>
          </a:xfrm>
          <a:prstGeom prst="rect">
            <a:avLst/>
          </a:prstGeom>
          <a:noFill/>
        </p:spPr>
        <p:txBody>
          <a:bodyPr wrap="square" rtlCol="0">
            <a:spAutoFit/>
          </a:bodyPr>
          <a:lstStyle/>
          <a:p>
            <a:pPr algn="r"/>
            <a:r>
              <a:rPr lang="de-DE" sz="1400" b="1" i="0" u="none" strike="noStrike" dirty="0">
                <a:solidFill>
                  <a:srgbClr val="000000"/>
                </a:solidFill>
                <a:effectLst/>
                <a:latin typeface="Calibri" panose="020F0502020204030204" pitchFamily="34" charset="0"/>
              </a:rPr>
              <a:t>Geschäftsführung</a:t>
            </a:r>
            <a:r>
              <a:rPr lang="de-DE" sz="1400" b="1" dirty="0"/>
              <a:t> </a:t>
            </a:r>
          </a:p>
          <a:p>
            <a:pPr algn="r"/>
            <a:endParaRPr lang="de-DE" sz="1400" b="1" dirty="0"/>
          </a:p>
          <a:p>
            <a:pPr algn="r"/>
            <a:endParaRPr lang="de-DE" sz="800" b="1" dirty="0"/>
          </a:p>
          <a:p>
            <a:pPr algn="r"/>
            <a:r>
              <a:rPr lang="de-DE" sz="1400" b="1" i="0" u="none" strike="noStrike" dirty="0">
                <a:solidFill>
                  <a:srgbClr val="000000"/>
                </a:solidFill>
                <a:effectLst/>
                <a:latin typeface="Calibri" panose="020F0502020204030204" pitchFamily="34" charset="0"/>
              </a:rPr>
              <a:t>Aktivitäten/Schulen</a:t>
            </a:r>
            <a:r>
              <a:rPr lang="de-DE" sz="1400" b="1" dirty="0"/>
              <a:t> </a:t>
            </a:r>
          </a:p>
          <a:p>
            <a:pPr algn="r"/>
            <a:endParaRPr lang="de-DE" sz="800" b="1" dirty="0"/>
          </a:p>
          <a:p>
            <a:pPr algn="r"/>
            <a:endParaRPr lang="de-DE" sz="1400" b="1" dirty="0"/>
          </a:p>
          <a:p>
            <a:pPr algn="r"/>
            <a:r>
              <a:rPr lang="de-DE" sz="1400" b="1" i="0" u="none" strike="noStrike" dirty="0">
                <a:solidFill>
                  <a:srgbClr val="000000"/>
                </a:solidFill>
                <a:effectLst/>
                <a:latin typeface="Calibri" panose="020F0502020204030204" pitchFamily="34" charset="0"/>
              </a:rPr>
              <a:t>Jugendeinrichtungen/JÜH/JZP</a:t>
            </a:r>
          </a:p>
          <a:p>
            <a:pPr algn="r"/>
            <a:endParaRPr lang="de-DE" sz="800" b="1" dirty="0"/>
          </a:p>
          <a:p>
            <a:pPr algn="r"/>
            <a:r>
              <a:rPr lang="de-DE" sz="1400" b="1" dirty="0"/>
              <a:t> </a:t>
            </a:r>
          </a:p>
          <a:p>
            <a:pPr algn="r"/>
            <a:r>
              <a:rPr lang="de-DE" sz="1400" b="1" i="0" u="none" strike="noStrike" dirty="0">
                <a:solidFill>
                  <a:srgbClr val="000000"/>
                </a:solidFill>
                <a:effectLst/>
                <a:latin typeface="Calibri" panose="020F0502020204030204" pitchFamily="34" charset="0"/>
              </a:rPr>
              <a:t>Zuschüsse an Jugendorganisationen</a:t>
            </a:r>
          </a:p>
          <a:p>
            <a:pPr algn="r"/>
            <a:endParaRPr lang="de-DE" sz="800" b="1" dirty="0">
              <a:solidFill>
                <a:srgbClr val="000000"/>
              </a:solidFill>
              <a:latin typeface="Calibri" panose="020F0502020204030204" pitchFamily="34" charset="0"/>
            </a:endParaRPr>
          </a:p>
          <a:p>
            <a:pPr algn="r"/>
            <a:r>
              <a:rPr lang="de-DE" sz="1400" b="1" dirty="0"/>
              <a:t> </a:t>
            </a:r>
          </a:p>
          <a:p>
            <a:pPr algn="r"/>
            <a:r>
              <a:rPr lang="de-DE" sz="1400" b="1" i="0" u="none" strike="noStrike" dirty="0">
                <a:solidFill>
                  <a:srgbClr val="000000"/>
                </a:solidFill>
                <a:effectLst/>
                <a:latin typeface="Calibri" panose="020F0502020204030204" pitchFamily="34" charset="0"/>
              </a:rPr>
              <a:t>Allgemeines Finanzwesen</a:t>
            </a:r>
            <a:r>
              <a:rPr lang="de-DE" sz="1400" b="1" dirty="0"/>
              <a:t> </a:t>
            </a:r>
          </a:p>
        </p:txBody>
      </p:sp>
    </p:spTree>
    <p:extLst>
      <p:ext uri="{BB962C8B-B14F-4D97-AF65-F5344CB8AC3E}">
        <p14:creationId xmlns:p14="http://schemas.microsoft.com/office/powerpoint/2010/main" val="132594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2589B50-D615-4630-B6F7-29E99FF2C4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87A83DF-4E7A-4A81-867E-10E29C4BD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7B041549-12FF-4A49-AF6A-57576C99DC7D}"/>
              </a:ext>
            </a:extLst>
          </p:cNvPr>
          <p:cNvSpPr>
            <a:spLocks noGrp="1"/>
          </p:cNvSpPr>
          <p:nvPr>
            <p:ph type="ctrTitle"/>
          </p:nvPr>
        </p:nvSpPr>
        <p:spPr>
          <a:xfrm>
            <a:off x="540279" y="967417"/>
            <a:ext cx="5280460" cy="3943250"/>
          </a:xfrm>
        </p:spPr>
        <p:txBody>
          <a:bodyPr>
            <a:normAutofit/>
          </a:bodyPr>
          <a:lstStyle/>
          <a:p>
            <a:r>
              <a:rPr lang="de-DE" sz="3100" dirty="0">
                <a:solidFill>
                  <a:srgbClr val="FEFFFF"/>
                </a:solidFill>
              </a:rPr>
              <a:t>Aktivierungskampagne </a:t>
            </a:r>
            <a:r>
              <a:rPr lang="de-DE" sz="2800" dirty="0">
                <a:solidFill>
                  <a:srgbClr val="FEFFFF"/>
                </a:solidFill>
              </a:rPr>
              <a:t>des Bayerischen Jugendrings</a:t>
            </a:r>
          </a:p>
        </p:txBody>
      </p:sp>
      <p:sp>
        <p:nvSpPr>
          <p:cNvPr id="14" name="Freeform 27">
            <a:extLst>
              <a:ext uri="{FF2B5EF4-FFF2-40B4-BE49-F238E27FC236}">
                <a16:creationId xmlns:a16="http://schemas.microsoft.com/office/drawing/2014/main" id="{435515D7-4CE9-4558-BA93-E245EFB64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 name="Untertitel 2">
            <a:extLst>
              <a:ext uri="{FF2B5EF4-FFF2-40B4-BE49-F238E27FC236}">
                <a16:creationId xmlns:a16="http://schemas.microsoft.com/office/drawing/2014/main" id="{939245DB-AECB-48DB-AE80-C95C98B67819}"/>
              </a:ext>
            </a:extLst>
          </p:cNvPr>
          <p:cNvSpPr>
            <a:spLocks noGrp="1"/>
          </p:cNvSpPr>
          <p:nvPr>
            <p:ph type="subTitle" idx="1"/>
          </p:nvPr>
        </p:nvSpPr>
        <p:spPr>
          <a:xfrm>
            <a:off x="540279" y="5189400"/>
            <a:ext cx="5280460" cy="544260"/>
          </a:xfrm>
        </p:spPr>
        <p:txBody>
          <a:bodyPr anchor="ctr">
            <a:normAutofit/>
          </a:bodyPr>
          <a:lstStyle/>
          <a:p>
            <a:pPr>
              <a:lnSpc>
                <a:spcPct val="90000"/>
              </a:lnSpc>
            </a:pPr>
            <a:r>
              <a:rPr lang="de-DE" sz="1600" dirty="0">
                <a:solidFill>
                  <a:srgbClr val="FEFFFF"/>
                </a:solidFill>
              </a:rPr>
              <a:t>Medienkampagne - Förderung</a:t>
            </a:r>
          </a:p>
        </p:txBody>
      </p:sp>
      <p:pic>
        <p:nvPicPr>
          <p:cNvPr id="5" name="Grafik 4">
            <a:extLst>
              <a:ext uri="{FF2B5EF4-FFF2-40B4-BE49-F238E27FC236}">
                <a16:creationId xmlns:a16="http://schemas.microsoft.com/office/drawing/2014/main" id="{7D12F371-12B3-4CEF-85CB-CA5E54C9FF43}"/>
              </a:ext>
            </a:extLst>
          </p:cNvPr>
          <p:cNvPicPr>
            <a:picLocks noChangeAspect="1"/>
          </p:cNvPicPr>
          <p:nvPr/>
        </p:nvPicPr>
        <p:blipFill>
          <a:blip r:embed="rId2"/>
          <a:stretch>
            <a:fillRect/>
          </a:stretch>
        </p:blipFill>
        <p:spPr>
          <a:xfrm>
            <a:off x="7646245" y="628902"/>
            <a:ext cx="4153750" cy="924211"/>
          </a:xfrm>
          <a:prstGeom prst="rect">
            <a:avLst/>
          </a:prstGeom>
        </p:spPr>
      </p:pic>
      <p:pic>
        <p:nvPicPr>
          <p:cNvPr id="7" name="Grafik 6">
            <a:extLst>
              <a:ext uri="{FF2B5EF4-FFF2-40B4-BE49-F238E27FC236}">
                <a16:creationId xmlns:a16="http://schemas.microsoft.com/office/drawing/2014/main" id="{48E1B47A-F6BD-4238-AECC-06A9F84E1E76}"/>
              </a:ext>
            </a:extLst>
          </p:cNvPr>
          <p:cNvPicPr>
            <a:picLocks noChangeAspect="1"/>
          </p:cNvPicPr>
          <p:nvPr/>
        </p:nvPicPr>
        <p:blipFill>
          <a:blip r:embed="rId3"/>
          <a:stretch>
            <a:fillRect/>
          </a:stretch>
        </p:blipFill>
        <p:spPr>
          <a:xfrm>
            <a:off x="7246620" y="4947847"/>
            <a:ext cx="1905000" cy="1571625"/>
          </a:xfrm>
          <a:prstGeom prst="rect">
            <a:avLst/>
          </a:prstGeom>
        </p:spPr>
      </p:pic>
    </p:spTree>
    <p:extLst>
      <p:ext uri="{BB962C8B-B14F-4D97-AF65-F5344CB8AC3E}">
        <p14:creationId xmlns:p14="http://schemas.microsoft.com/office/powerpoint/2010/main" val="3446366477"/>
      </p:ext>
    </p:extLst>
  </p:cSld>
  <p:clrMapOvr>
    <a:masterClrMapping/>
  </p:clrMapOvr>
</p:sld>
</file>

<file path=ppt/theme/theme1.xml><?xml version="1.0" encoding="utf-8"?>
<a:theme xmlns:a="http://schemas.openxmlformats.org/drawingml/2006/main" name="Fetze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678</Words>
  <Application>Microsoft Office PowerPoint</Application>
  <PresentationFormat>Breitbild</PresentationFormat>
  <Paragraphs>158</Paragraphs>
  <Slides>13</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Agency FB</vt:lpstr>
      <vt:lpstr>Arial</vt:lpstr>
      <vt:lpstr>Calibri</vt:lpstr>
      <vt:lpstr>Century Gothic</vt:lpstr>
      <vt:lpstr>Courier New</vt:lpstr>
      <vt:lpstr>Wingdings 3</vt:lpstr>
      <vt:lpstr>Fetzen</vt:lpstr>
      <vt:lpstr>Herzlich Willkommen zur Frühjahrsvollversammlung 2022</vt:lpstr>
      <vt:lpstr>Tagesordnung  zur Frühjahrsvollversammlung 2022   </vt:lpstr>
      <vt:lpstr>Begrüßung  Feststellung der Beschlussfähigkeit  Beschlussfassung über die Tagesordnung  Genehmigung der Vollversammlungsprotokolle 2021  Grußwort(e)</vt:lpstr>
      <vt:lpstr>  Vorstellung des Arbeitsberichts  KJR - Jahresbericht 2021</vt:lpstr>
      <vt:lpstr>Vorstellung der Jahresrechnung in Eckwerten 2021  Information  Rechnungsprüfungsbericht der Kassenprüfer Diskussion der Berichte  Entlastung des Vorstandes  </vt:lpstr>
      <vt:lpstr>Jahresrechnung</vt:lpstr>
      <vt:lpstr>Vorstellung des Haushaltsplan in Eckwerten 2022  Information  Beschlussfassung über den Haushaltsplan 2022  </vt:lpstr>
      <vt:lpstr>Haushaltsplan</vt:lpstr>
      <vt:lpstr>Aktivierungskampagne des Bayerischen Jugendrings</vt:lpstr>
      <vt:lpstr>Aktivierungskampagne des Bayerischen Jugendrings  Als Zeichen der Wertschätzung und zur Stärkung der Jugendarbeit in Bayern werden einmalig zusätzliche Mittel durch die Bayerische Staatsregierung zur Verfügung gestellt.</vt:lpstr>
      <vt:lpstr>PowerPoint-Präsentation</vt:lpstr>
      <vt:lpstr> JUZE ON TOUR - im Rahmen der Aktivierungskampagne</vt:lpstr>
      <vt:lpstr>Nachwahlen  Bildung eines Wahlausschusses Nachwahl von zwei Beisitzer:innen  Anträge Verschiedenes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Szelitzki, Kerstin</dc:creator>
  <cp:lastModifiedBy>Szelitzki, Kerstin</cp:lastModifiedBy>
  <cp:revision>5</cp:revision>
  <dcterms:created xsi:type="dcterms:W3CDTF">2022-04-14T08:49:09Z</dcterms:created>
  <dcterms:modified xsi:type="dcterms:W3CDTF">2022-05-09T17:47:48Z</dcterms:modified>
</cp:coreProperties>
</file>