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86" r:id="rId2"/>
    <p:sldId id="267" r:id="rId3"/>
    <p:sldId id="268" r:id="rId4"/>
    <p:sldId id="272" r:id="rId5"/>
    <p:sldId id="276" r:id="rId6"/>
    <p:sldId id="273" r:id="rId7"/>
    <p:sldId id="278" r:id="rId8"/>
    <p:sldId id="279" r:id="rId9"/>
    <p:sldId id="271" r:id="rId10"/>
    <p:sldId id="274" r:id="rId11"/>
    <p:sldId id="277" r:id="rId12"/>
    <p:sldId id="280" r:id="rId13"/>
    <p:sldId id="281" r:id="rId14"/>
    <p:sldId id="282" r:id="rId15"/>
    <p:sldId id="283" r:id="rId16"/>
    <p:sldId id="284" r:id="rId17"/>
    <p:sldId id="285" r:id="rId1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1CD663-81A2-4FAA-82DC-B13900135D86}" v="169" dt="2021-12-09T11:24:06.543"/>
    <p1510:client id="{9FA7DA45-8484-400F-8DB6-16D25FC22A5A}" v="49" dt="2021-12-09T11:33:03.1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2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gendhaus Jim Mindelheim" userId="f9ee448c-2cab-4c6e-961c-93b6b8bbc444" providerId="ADAL" clId="{9FA7DA45-8484-400F-8DB6-16D25FC22A5A}"/>
    <pc:docChg chg="custSel addSld delSld modSld sldOrd">
      <pc:chgData name="Jugendhaus Jim Mindelheim" userId="f9ee448c-2cab-4c6e-961c-93b6b8bbc444" providerId="ADAL" clId="{9FA7DA45-8484-400F-8DB6-16D25FC22A5A}" dt="2021-12-09T11:33:06.276" v="65" actId="1076"/>
      <pc:docMkLst>
        <pc:docMk/>
      </pc:docMkLst>
      <pc:sldChg chg="del">
        <pc:chgData name="Jugendhaus Jim Mindelheim" userId="f9ee448c-2cab-4c6e-961c-93b6b8bbc444" providerId="ADAL" clId="{9FA7DA45-8484-400F-8DB6-16D25FC22A5A}" dt="2021-12-09T11:31:57.683" v="57" actId="47"/>
        <pc:sldMkLst>
          <pc:docMk/>
          <pc:sldMk cId="2914661670" sldId="256"/>
        </pc:sldMkLst>
      </pc:sldChg>
      <pc:sldChg chg="addSp delSp modSp add mod ord delAnim modAnim">
        <pc:chgData name="Jugendhaus Jim Mindelheim" userId="f9ee448c-2cab-4c6e-961c-93b6b8bbc444" providerId="ADAL" clId="{9FA7DA45-8484-400F-8DB6-16D25FC22A5A}" dt="2021-12-09T11:33:06.276" v="65" actId="1076"/>
        <pc:sldMkLst>
          <pc:docMk/>
          <pc:sldMk cId="2264861932" sldId="286"/>
        </pc:sldMkLst>
        <pc:spChg chg="del">
          <ac:chgData name="Jugendhaus Jim Mindelheim" userId="f9ee448c-2cab-4c6e-961c-93b6b8bbc444" providerId="ADAL" clId="{9FA7DA45-8484-400F-8DB6-16D25FC22A5A}" dt="2021-12-09T11:28:59.455" v="5" actId="478"/>
          <ac:spMkLst>
            <pc:docMk/>
            <pc:sldMk cId="2264861932" sldId="286"/>
            <ac:spMk id="2" creationId="{85490A7F-6620-44DF-AEDC-ADF36C778B02}"/>
          </ac:spMkLst>
        </pc:spChg>
        <pc:spChg chg="del">
          <ac:chgData name="Jugendhaus Jim Mindelheim" userId="f9ee448c-2cab-4c6e-961c-93b6b8bbc444" providerId="ADAL" clId="{9FA7DA45-8484-400F-8DB6-16D25FC22A5A}" dt="2021-12-09T11:28:53.707" v="2" actId="478"/>
          <ac:spMkLst>
            <pc:docMk/>
            <pc:sldMk cId="2264861932" sldId="286"/>
            <ac:spMk id="4" creationId="{12D7DC83-5826-425D-B352-645CB100DFD3}"/>
          </ac:spMkLst>
        </pc:spChg>
        <pc:spChg chg="add mod">
          <ac:chgData name="Jugendhaus Jim Mindelheim" userId="f9ee448c-2cab-4c6e-961c-93b6b8bbc444" providerId="ADAL" clId="{9FA7DA45-8484-400F-8DB6-16D25FC22A5A}" dt="2021-12-09T11:29:37.068" v="12" actId="14100"/>
          <ac:spMkLst>
            <pc:docMk/>
            <pc:sldMk cId="2264861932" sldId="286"/>
            <ac:spMk id="12" creationId="{38D7B3CC-5A37-4E79-8271-D50A0431F6F6}"/>
          </ac:spMkLst>
        </pc:spChg>
        <pc:spChg chg="add mod">
          <ac:chgData name="Jugendhaus Jim Mindelheim" userId="f9ee448c-2cab-4c6e-961c-93b6b8bbc444" providerId="ADAL" clId="{9FA7DA45-8484-400F-8DB6-16D25FC22A5A}" dt="2021-12-09T11:29:33.713" v="11" actId="1076"/>
          <ac:spMkLst>
            <pc:docMk/>
            <pc:sldMk cId="2264861932" sldId="286"/>
            <ac:spMk id="13" creationId="{29C30DDD-DCEE-4F6F-A5AA-9994DDB1299B}"/>
          </ac:spMkLst>
        </pc:spChg>
        <pc:picChg chg="del">
          <ac:chgData name="Jugendhaus Jim Mindelheim" userId="f9ee448c-2cab-4c6e-961c-93b6b8bbc444" providerId="ADAL" clId="{9FA7DA45-8484-400F-8DB6-16D25FC22A5A}" dt="2021-12-09T11:28:51.472" v="1" actId="478"/>
          <ac:picMkLst>
            <pc:docMk/>
            <pc:sldMk cId="2264861932" sldId="286"/>
            <ac:picMk id="3" creationId="{D2255947-3CB6-4F6B-83D6-2F927C1ACEC1}"/>
          </ac:picMkLst>
        </pc:picChg>
        <pc:picChg chg="del">
          <ac:chgData name="Jugendhaus Jim Mindelheim" userId="f9ee448c-2cab-4c6e-961c-93b6b8bbc444" providerId="ADAL" clId="{9FA7DA45-8484-400F-8DB6-16D25FC22A5A}" dt="2021-12-09T11:28:54.741" v="3" actId="478"/>
          <ac:picMkLst>
            <pc:docMk/>
            <pc:sldMk cId="2264861932" sldId="286"/>
            <ac:picMk id="6" creationId="{4424051E-7641-4963-BBF0-AD00F8CEE9D5}"/>
          </ac:picMkLst>
        </pc:picChg>
        <pc:picChg chg="del">
          <ac:chgData name="Jugendhaus Jim Mindelheim" userId="f9ee448c-2cab-4c6e-961c-93b6b8bbc444" providerId="ADAL" clId="{9FA7DA45-8484-400F-8DB6-16D25FC22A5A}" dt="2021-12-09T11:28:56.430" v="4" actId="478"/>
          <ac:picMkLst>
            <pc:docMk/>
            <pc:sldMk cId="2264861932" sldId="286"/>
            <ac:picMk id="8" creationId="{2C5EE8A2-2BA5-438F-B08E-7E6C7EB97243}"/>
          </ac:picMkLst>
        </pc:picChg>
        <pc:picChg chg="add mod">
          <ac:chgData name="Jugendhaus Jim Mindelheim" userId="f9ee448c-2cab-4c6e-961c-93b6b8bbc444" providerId="ADAL" clId="{9FA7DA45-8484-400F-8DB6-16D25FC22A5A}" dt="2021-12-09T11:31:48.262" v="56"/>
          <ac:picMkLst>
            <pc:docMk/>
            <pc:sldMk cId="2264861932" sldId="286"/>
            <ac:picMk id="14" creationId="{73BD9520-6F15-44AD-AC9E-3C6D466F319C}"/>
          </ac:picMkLst>
        </pc:picChg>
        <pc:picChg chg="add mod">
          <ac:chgData name="Jugendhaus Jim Mindelheim" userId="f9ee448c-2cab-4c6e-961c-93b6b8bbc444" providerId="ADAL" clId="{9FA7DA45-8484-400F-8DB6-16D25FC22A5A}" dt="2021-12-09T11:29:29.106" v="10" actId="1035"/>
          <ac:picMkLst>
            <pc:docMk/>
            <pc:sldMk cId="2264861932" sldId="286"/>
            <ac:picMk id="15" creationId="{6A60D485-1683-4AE6-BE43-A927075D4AC5}"/>
          </ac:picMkLst>
        </pc:picChg>
        <pc:picChg chg="add mod">
          <ac:chgData name="Jugendhaus Jim Mindelheim" userId="f9ee448c-2cab-4c6e-961c-93b6b8bbc444" providerId="ADAL" clId="{9FA7DA45-8484-400F-8DB6-16D25FC22A5A}" dt="2021-12-09T11:32:33.260" v="63" actId="1076"/>
          <ac:picMkLst>
            <pc:docMk/>
            <pc:sldMk cId="2264861932" sldId="286"/>
            <ac:picMk id="16" creationId="{E925B942-6255-496B-ADCF-7DF8AD8A932C}"/>
          </ac:picMkLst>
        </pc:picChg>
        <pc:picChg chg="add mod">
          <ac:chgData name="Jugendhaus Jim Mindelheim" userId="f9ee448c-2cab-4c6e-961c-93b6b8bbc444" providerId="ADAL" clId="{9FA7DA45-8484-400F-8DB6-16D25FC22A5A}" dt="2021-12-09T11:33:06.276" v="65" actId="1076"/>
          <ac:picMkLst>
            <pc:docMk/>
            <pc:sldMk cId="2264861932" sldId="286"/>
            <ac:picMk id="17" creationId="{F3F8B33D-9C6D-4377-A8A5-A8B4C68FCBD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7B8D96-2FE6-4B54-9FF4-D2FCEB34A026}" type="datetimeFigureOut">
              <a:rPr lang="de-DE" smtClean="0"/>
              <a:t>09.12.2021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A845AD-5243-426A-B530-A26408C371AE}" type="slidenum">
              <a:rPr lang="de-DE" smtClean="0"/>
              <a:t>‹Nr.›</a:t>
            </a:fld>
            <a:endParaRPr lang="de-DE"/>
          </a:p>
        </p:txBody>
      </p:sp>
    </p:spTree>
    <p:extLst>
      <p:ext uri="{BB962C8B-B14F-4D97-AF65-F5344CB8AC3E}">
        <p14:creationId xmlns:p14="http://schemas.microsoft.com/office/powerpoint/2010/main" val="2139406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Wir haben Ihnen auf den folgenden Folien ein paar Eindrücke aus unseren Einrichtungen zusammengetragen. Nach dem langen Lockdown haben uns alle Einrichtungsleitungen bestätigt, dass die Kinder und Jugendliche ein großes Bedürfnis haben, sich wieder zu treffen und wieder Zeit miteinander zu verbringen. </a:t>
            </a:r>
          </a:p>
        </p:txBody>
      </p:sp>
      <p:sp>
        <p:nvSpPr>
          <p:cNvPr id="4" name="Foliennummernplatzhalter 3"/>
          <p:cNvSpPr>
            <a:spLocks noGrp="1"/>
          </p:cNvSpPr>
          <p:nvPr>
            <p:ph type="sldNum" sz="quarter" idx="5"/>
          </p:nvPr>
        </p:nvSpPr>
        <p:spPr/>
        <p:txBody>
          <a:bodyPr/>
          <a:lstStyle/>
          <a:p>
            <a:fld id="{52A845AD-5243-426A-B530-A26408C371AE}" type="slidenum">
              <a:rPr lang="de-DE" smtClean="0"/>
              <a:t>1</a:t>
            </a:fld>
            <a:endParaRPr lang="de-DE"/>
          </a:p>
        </p:txBody>
      </p:sp>
    </p:spTree>
    <p:extLst>
      <p:ext uri="{BB962C8B-B14F-4D97-AF65-F5344CB8AC3E}">
        <p14:creationId xmlns:p14="http://schemas.microsoft.com/office/powerpoint/2010/main" val="642488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Wir haben Ihnen auf den folgenden Folien ein paar Eindrücke aus unseren Einrichtungen zusammengetragen. Nach dem langen Lockdown haben uns alle Einrichtungsleitungen bestätigt, dass die Kinder und Jugendliche ein großes Bedürfnis haben, sich wieder zu treffen und wieder Zeit miteinander zu verbringen. </a:t>
            </a:r>
          </a:p>
        </p:txBody>
      </p:sp>
      <p:sp>
        <p:nvSpPr>
          <p:cNvPr id="4" name="Foliennummernplatzhalter 3"/>
          <p:cNvSpPr>
            <a:spLocks noGrp="1"/>
          </p:cNvSpPr>
          <p:nvPr>
            <p:ph type="sldNum" sz="quarter" idx="5"/>
          </p:nvPr>
        </p:nvSpPr>
        <p:spPr/>
        <p:txBody>
          <a:bodyPr/>
          <a:lstStyle/>
          <a:p>
            <a:fld id="{52A845AD-5243-426A-B530-A26408C371AE}" type="slidenum">
              <a:rPr lang="de-DE" smtClean="0"/>
              <a:t>2</a:t>
            </a:fld>
            <a:endParaRPr lang="de-DE"/>
          </a:p>
        </p:txBody>
      </p:sp>
    </p:spTree>
    <p:extLst>
      <p:ext uri="{BB962C8B-B14F-4D97-AF65-F5344CB8AC3E}">
        <p14:creationId xmlns:p14="http://schemas.microsoft.com/office/powerpoint/2010/main" val="1798174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Im Jugendhaus Ottobeuren haben wir nach einer langjährigen Tätigkeit Frau Barbara Hermann in den Ruhestand verabschiedet. Frau Simek ist nun dort die neue Leitung und kann nach den anfänglichen Renovierungsarbeiten schon die ersten Jugendlichen in ihrem Jugendhaus begrüßen. </a:t>
            </a:r>
          </a:p>
        </p:txBody>
      </p:sp>
      <p:sp>
        <p:nvSpPr>
          <p:cNvPr id="4" name="Foliennummernplatzhalter 3"/>
          <p:cNvSpPr>
            <a:spLocks noGrp="1"/>
          </p:cNvSpPr>
          <p:nvPr>
            <p:ph type="sldNum" sz="quarter" idx="5"/>
          </p:nvPr>
        </p:nvSpPr>
        <p:spPr/>
        <p:txBody>
          <a:bodyPr/>
          <a:lstStyle/>
          <a:p>
            <a:fld id="{52A845AD-5243-426A-B530-A26408C371AE}" type="slidenum">
              <a:rPr lang="de-DE" smtClean="0"/>
              <a:t>3</a:t>
            </a:fld>
            <a:endParaRPr lang="de-DE"/>
          </a:p>
        </p:txBody>
      </p:sp>
    </p:spTree>
    <p:extLst>
      <p:ext uri="{BB962C8B-B14F-4D97-AF65-F5344CB8AC3E}">
        <p14:creationId xmlns:p14="http://schemas.microsoft.com/office/powerpoint/2010/main" val="3586969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Die Coronazeit wurde vermehrt für Renovierungsarbeiten genutzt. Leider nicht immer freiwillig. Das Jugendzentrum Kirchheim musste aus den umgebauten Räumlichkeiten wieder zurück in den alten Treff umziehen, da das Haus von der Gemeinde verkauft wurde. Und auch die jetzigen Räume werden wohl nur für </a:t>
            </a:r>
            <a:r>
              <a:rPr lang="de-DE" err="1"/>
              <a:t>max</a:t>
            </a:r>
            <a:r>
              <a:rPr lang="de-DE"/>
              <a:t> 3 Jahre das Zuhause für die Jugendarbeit bleiben. Dann steht vermutlich der nächste Umzug an. </a:t>
            </a:r>
          </a:p>
        </p:txBody>
      </p:sp>
      <p:sp>
        <p:nvSpPr>
          <p:cNvPr id="4" name="Foliennummernplatzhalter 3"/>
          <p:cNvSpPr>
            <a:spLocks noGrp="1"/>
          </p:cNvSpPr>
          <p:nvPr>
            <p:ph type="sldNum" sz="quarter" idx="5"/>
          </p:nvPr>
        </p:nvSpPr>
        <p:spPr/>
        <p:txBody>
          <a:bodyPr/>
          <a:lstStyle/>
          <a:p>
            <a:fld id="{52A845AD-5243-426A-B530-A26408C371AE}" type="slidenum">
              <a:rPr lang="de-DE" smtClean="0"/>
              <a:t>4</a:t>
            </a:fld>
            <a:endParaRPr lang="de-DE"/>
          </a:p>
        </p:txBody>
      </p:sp>
    </p:spTree>
    <p:extLst>
      <p:ext uri="{BB962C8B-B14F-4D97-AF65-F5344CB8AC3E}">
        <p14:creationId xmlns:p14="http://schemas.microsoft.com/office/powerpoint/2010/main" val="590618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Die Coronazeit wurde vermehrt für Renovierungsarbeiten genutzt. Leider nicht immer freiwillig. Das Jugendzentrum Kirchheim musste aus den umgebauten Räumlichkeiten wieder zurück in den alten Treff umziehen, da das Haus von der Gemeinde verkauft wurde. Und auch die jetzigen Räume werden wohl nur für </a:t>
            </a:r>
            <a:r>
              <a:rPr lang="de-DE" err="1"/>
              <a:t>max</a:t>
            </a:r>
            <a:r>
              <a:rPr lang="de-DE"/>
              <a:t> 3 Jahre das Zuhause für die Jugendarbeit bleiben. Dann steht vermutlich der nächste Umzug an. </a:t>
            </a:r>
          </a:p>
        </p:txBody>
      </p:sp>
      <p:sp>
        <p:nvSpPr>
          <p:cNvPr id="4" name="Foliennummernplatzhalter 3"/>
          <p:cNvSpPr>
            <a:spLocks noGrp="1"/>
          </p:cNvSpPr>
          <p:nvPr>
            <p:ph type="sldNum" sz="quarter" idx="5"/>
          </p:nvPr>
        </p:nvSpPr>
        <p:spPr/>
        <p:txBody>
          <a:bodyPr/>
          <a:lstStyle/>
          <a:p>
            <a:fld id="{52A845AD-5243-426A-B530-A26408C371AE}" type="slidenum">
              <a:rPr lang="de-DE" smtClean="0"/>
              <a:t>5</a:t>
            </a:fld>
            <a:endParaRPr lang="de-DE"/>
          </a:p>
        </p:txBody>
      </p:sp>
    </p:spTree>
    <p:extLst>
      <p:ext uri="{BB962C8B-B14F-4D97-AF65-F5344CB8AC3E}">
        <p14:creationId xmlns:p14="http://schemas.microsoft.com/office/powerpoint/2010/main" val="1135831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Für das Jugendzentrum Babenhausen wird derzeit eine neue Leitung gesucht, die neben der Betreuung des Jugendzentrums auch die Planung und Durchführung eines Ferienprogramms übernehmen wird und hoffentlich ein Jugendparlament für die Gemeinde Babenhausen aufbauen wird. </a:t>
            </a:r>
          </a:p>
        </p:txBody>
      </p:sp>
      <p:sp>
        <p:nvSpPr>
          <p:cNvPr id="4" name="Foliennummernplatzhalter 3"/>
          <p:cNvSpPr>
            <a:spLocks noGrp="1"/>
          </p:cNvSpPr>
          <p:nvPr>
            <p:ph type="sldNum" sz="quarter" idx="5"/>
          </p:nvPr>
        </p:nvSpPr>
        <p:spPr/>
        <p:txBody>
          <a:bodyPr/>
          <a:lstStyle/>
          <a:p>
            <a:fld id="{52A845AD-5243-426A-B530-A26408C371AE}" type="slidenum">
              <a:rPr lang="de-DE" smtClean="0"/>
              <a:t>6</a:t>
            </a:fld>
            <a:endParaRPr lang="de-DE"/>
          </a:p>
        </p:txBody>
      </p:sp>
    </p:spTree>
    <p:extLst>
      <p:ext uri="{BB962C8B-B14F-4D97-AF65-F5344CB8AC3E}">
        <p14:creationId xmlns:p14="http://schemas.microsoft.com/office/powerpoint/2010/main" val="805563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Für das Jugendzentrum Babenhausen wird derzeit eine neue Leitung gesucht, die neben der Betreuung des Jugendzentrums auch die Planung und Durchführung eines Ferienprogramms übernehmen wird und hoffentlich ein Jugendparlament für die Gemeinde Babenhausen aufbauen wird. </a:t>
            </a:r>
          </a:p>
        </p:txBody>
      </p:sp>
      <p:sp>
        <p:nvSpPr>
          <p:cNvPr id="4" name="Foliennummernplatzhalter 3"/>
          <p:cNvSpPr>
            <a:spLocks noGrp="1"/>
          </p:cNvSpPr>
          <p:nvPr>
            <p:ph type="sldNum" sz="quarter" idx="5"/>
          </p:nvPr>
        </p:nvSpPr>
        <p:spPr/>
        <p:txBody>
          <a:bodyPr/>
          <a:lstStyle/>
          <a:p>
            <a:fld id="{52A845AD-5243-426A-B530-A26408C371AE}" type="slidenum">
              <a:rPr lang="de-DE" smtClean="0"/>
              <a:t>7</a:t>
            </a:fld>
            <a:endParaRPr lang="de-DE"/>
          </a:p>
        </p:txBody>
      </p:sp>
    </p:spTree>
    <p:extLst>
      <p:ext uri="{BB962C8B-B14F-4D97-AF65-F5344CB8AC3E}">
        <p14:creationId xmlns:p14="http://schemas.microsoft.com/office/powerpoint/2010/main" val="1761470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Für das Jugendzentrum Babenhausen wird derzeit eine neue Leitung gesucht, die neben der Betreuung des Jugendzentrums auch die Planung und Durchführung eines Ferienprogramms übernehmen wird und hoffentlich ein Jugendparlament für die Gemeinde Babenhausen aufbauen wird. </a:t>
            </a:r>
          </a:p>
        </p:txBody>
      </p:sp>
      <p:sp>
        <p:nvSpPr>
          <p:cNvPr id="4" name="Foliennummernplatzhalter 3"/>
          <p:cNvSpPr>
            <a:spLocks noGrp="1"/>
          </p:cNvSpPr>
          <p:nvPr>
            <p:ph type="sldNum" sz="quarter" idx="5"/>
          </p:nvPr>
        </p:nvSpPr>
        <p:spPr/>
        <p:txBody>
          <a:bodyPr/>
          <a:lstStyle/>
          <a:p>
            <a:fld id="{52A845AD-5243-426A-B530-A26408C371AE}" type="slidenum">
              <a:rPr lang="de-DE" smtClean="0"/>
              <a:t>8</a:t>
            </a:fld>
            <a:endParaRPr lang="de-DE"/>
          </a:p>
        </p:txBody>
      </p:sp>
    </p:spTree>
    <p:extLst>
      <p:ext uri="{BB962C8B-B14F-4D97-AF65-F5344CB8AC3E}">
        <p14:creationId xmlns:p14="http://schemas.microsoft.com/office/powerpoint/2010/main" val="1744908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B3579A-19AF-48C8-87A2-B6EF32491611}"/>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D8E605F1-9979-49C0-9207-E6B7AAE1BE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F5937585-2B7D-47E2-B4FC-58ED7E41C1CA}"/>
              </a:ext>
            </a:extLst>
          </p:cNvPr>
          <p:cNvSpPr>
            <a:spLocks noGrp="1"/>
          </p:cNvSpPr>
          <p:nvPr>
            <p:ph type="dt" sz="half" idx="10"/>
          </p:nvPr>
        </p:nvSpPr>
        <p:spPr/>
        <p:txBody>
          <a:bodyPr/>
          <a:lstStyle/>
          <a:p>
            <a:fld id="{CAACF0EC-DC9C-4B6B-8580-4A69EDCDD7DD}" type="datetimeFigureOut">
              <a:rPr lang="de-DE" smtClean="0"/>
              <a:t>09.12.2021</a:t>
            </a:fld>
            <a:endParaRPr lang="de-DE"/>
          </a:p>
        </p:txBody>
      </p:sp>
      <p:sp>
        <p:nvSpPr>
          <p:cNvPr id="5" name="Fußzeilenplatzhalter 4">
            <a:extLst>
              <a:ext uri="{FF2B5EF4-FFF2-40B4-BE49-F238E27FC236}">
                <a16:creationId xmlns:a16="http://schemas.microsoft.com/office/drawing/2014/main" id="{4857CD6F-24B5-41DE-BE02-95B8AF61C49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6D71591-AECC-431C-8BAC-4E5138C9AE9C}"/>
              </a:ext>
            </a:extLst>
          </p:cNvPr>
          <p:cNvSpPr>
            <a:spLocks noGrp="1"/>
          </p:cNvSpPr>
          <p:nvPr>
            <p:ph type="sldNum" sz="quarter" idx="12"/>
          </p:nvPr>
        </p:nvSpPr>
        <p:spPr/>
        <p:txBody>
          <a:bodyPr/>
          <a:lstStyle/>
          <a:p>
            <a:fld id="{F9C6C90B-C7E4-4BF4-8856-0F34593C1C1E}" type="slidenum">
              <a:rPr lang="de-DE" smtClean="0"/>
              <a:t>‹Nr.›</a:t>
            </a:fld>
            <a:endParaRPr lang="de-DE"/>
          </a:p>
        </p:txBody>
      </p:sp>
    </p:spTree>
    <p:extLst>
      <p:ext uri="{BB962C8B-B14F-4D97-AF65-F5344CB8AC3E}">
        <p14:creationId xmlns:p14="http://schemas.microsoft.com/office/powerpoint/2010/main" val="42514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8D5BC2-96FF-423A-A6E7-677943E0A88B}"/>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7972EAE5-F51B-4539-8E80-862E22ADDC67}"/>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DAA5FDA-D7EF-4785-8696-9CE3CCB20BAD}"/>
              </a:ext>
            </a:extLst>
          </p:cNvPr>
          <p:cNvSpPr>
            <a:spLocks noGrp="1"/>
          </p:cNvSpPr>
          <p:nvPr>
            <p:ph type="dt" sz="half" idx="10"/>
          </p:nvPr>
        </p:nvSpPr>
        <p:spPr/>
        <p:txBody>
          <a:bodyPr/>
          <a:lstStyle/>
          <a:p>
            <a:fld id="{CAACF0EC-DC9C-4B6B-8580-4A69EDCDD7DD}" type="datetimeFigureOut">
              <a:rPr lang="de-DE" smtClean="0"/>
              <a:t>09.12.2021</a:t>
            </a:fld>
            <a:endParaRPr lang="de-DE"/>
          </a:p>
        </p:txBody>
      </p:sp>
      <p:sp>
        <p:nvSpPr>
          <p:cNvPr id="5" name="Fußzeilenplatzhalter 4">
            <a:extLst>
              <a:ext uri="{FF2B5EF4-FFF2-40B4-BE49-F238E27FC236}">
                <a16:creationId xmlns:a16="http://schemas.microsoft.com/office/drawing/2014/main" id="{A04D474B-6BF0-4473-BF32-E42D15E75FA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1BAE8E8-47ED-4326-97E7-2839B0B1684F}"/>
              </a:ext>
            </a:extLst>
          </p:cNvPr>
          <p:cNvSpPr>
            <a:spLocks noGrp="1"/>
          </p:cNvSpPr>
          <p:nvPr>
            <p:ph type="sldNum" sz="quarter" idx="12"/>
          </p:nvPr>
        </p:nvSpPr>
        <p:spPr/>
        <p:txBody>
          <a:bodyPr/>
          <a:lstStyle/>
          <a:p>
            <a:fld id="{F9C6C90B-C7E4-4BF4-8856-0F34593C1C1E}" type="slidenum">
              <a:rPr lang="de-DE" smtClean="0"/>
              <a:t>‹Nr.›</a:t>
            </a:fld>
            <a:endParaRPr lang="de-DE"/>
          </a:p>
        </p:txBody>
      </p:sp>
    </p:spTree>
    <p:extLst>
      <p:ext uri="{BB962C8B-B14F-4D97-AF65-F5344CB8AC3E}">
        <p14:creationId xmlns:p14="http://schemas.microsoft.com/office/powerpoint/2010/main" val="1057658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7892387E-1962-4E75-87BE-5E96385A5976}"/>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7E3C3FFE-3D05-42B5-AF4F-FEB76DDB4A9A}"/>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864D439-C980-4843-AEE2-47104DB598C3}"/>
              </a:ext>
            </a:extLst>
          </p:cNvPr>
          <p:cNvSpPr>
            <a:spLocks noGrp="1"/>
          </p:cNvSpPr>
          <p:nvPr>
            <p:ph type="dt" sz="half" idx="10"/>
          </p:nvPr>
        </p:nvSpPr>
        <p:spPr/>
        <p:txBody>
          <a:bodyPr/>
          <a:lstStyle/>
          <a:p>
            <a:fld id="{CAACF0EC-DC9C-4B6B-8580-4A69EDCDD7DD}" type="datetimeFigureOut">
              <a:rPr lang="de-DE" smtClean="0"/>
              <a:t>09.12.2021</a:t>
            </a:fld>
            <a:endParaRPr lang="de-DE"/>
          </a:p>
        </p:txBody>
      </p:sp>
      <p:sp>
        <p:nvSpPr>
          <p:cNvPr id="5" name="Fußzeilenplatzhalter 4">
            <a:extLst>
              <a:ext uri="{FF2B5EF4-FFF2-40B4-BE49-F238E27FC236}">
                <a16:creationId xmlns:a16="http://schemas.microsoft.com/office/drawing/2014/main" id="{770D8988-FBDB-4D77-85AC-8C0AD2A6EFD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9E0E11E-DD41-4188-8C70-45AEEFBC3191}"/>
              </a:ext>
            </a:extLst>
          </p:cNvPr>
          <p:cNvSpPr>
            <a:spLocks noGrp="1"/>
          </p:cNvSpPr>
          <p:nvPr>
            <p:ph type="sldNum" sz="quarter" idx="12"/>
          </p:nvPr>
        </p:nvSpPr>
        <p:spPr/>
        <p:txBody>
          <a:bodyPr/>
          <a:lstStyle/>
          <a:p>
            <a:fld id="{F9C6C90B-C7E4-4BF4-8856-0F34593C1C1E}" type="slidenum">
              <a:rPr lang="de-DE" smtClean="0"/>
              <a:t>‹Nr.›</a:t>
            </a:fld>
            <a:endParaRPr lang="de-DE"/>
          </a:p>
        </p:txBody>
      </p:sp>
    </p:spTree>
    <p:extLst>
      <p:ext uri="{BB962C8B-B14F-4D97-AF65-F5344CB8AC3E}">
        <p14:creationId xmlns:p14="http://schemas.microsoft.com/office/powerpoint/2010/main" val="2170123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201840-65D4-4956-A5D8-A3366D3B1595}"/>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4D66AF5-4DB2-4805-8243-25579A089C06}"/>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812D2C3-1C66-47A8-B9BD-D2FD308F8439}"/>
              </a:ext>
            </a:extLst>
          </p:cNvPr>
          <p:cNvSpPr>
            <a:spLocks noGrp="1"/>
          </p:cNvSpPr>
          <p:nvPr>
            <p:ph type="dt" sz="half" idx="10"/>
          </p:nvPr>
        </p:nvSpPr>
        <p:spPr/>
        <p:txBody>
          <a:bodyPr/>
          <a:lstStyle/>
          <a:p>
            <a:fld id="{CAACF0EC-DC9C-4B6B-8580-4A69EDCDD7DD}" type="datetimeFigureOut">
              <a:rPr lang="de-DE" smtClean="0"/>
              <a:t>09.12.2021</a:t>
            </a:fld>
            <a:endParaRPr lang="de-DE"/>
          </a:p>
        </p:txBody>
      </p:sp>
      <p:sp>
        <p:nvSpPr>
          <p:cNvPr id="5" name="Fußzeilenplatzhalter 4">
            <a:extLst>
              <a:ext uri="{FF2B5EF4-FFF2-40B4-BE49-F238E27FC236}">
                <a16:creationId xmlns:a16="http://schemas.microsoft.com/office/drawing/2014/main" id="{3652FFF2-6A74-438A-A8FE-E21D3093612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B59F0A4-1219-4E71-A729-89E31927FE9F}"/>
              </a:ext>
            </a:extLst>
          </p:cNvPr>
          <p:cNvSpPr>
            <a:spLocks noGrp="1"/>
          </p:cNvSpPr>
          <p:nvPr>
            <p:ph type="sldNum" sz="quarter" idx="12"/>
          </p:nvPr>
        </p:nvSpPr>
        <p:spPr/>
        <p:txBody>
          <a:bodyPr/>
          <a:lstStyle/>
          <a:p>
            <a:fld id="{F9C6C90B-C7E4-4BF4-8856-0F34593C1C1E}" type="slidenum">
              <a:rPr lang="de-DE" smtClean="0"/>
              <a:t>‹Nr.›</a:t>
            </a:fld>
            <a:endParaRPr lang="de-DE"/>
          </a:p>
        </p:txBody>
      </p:sp>
    </p:spTree>
    <p:extLst>
      <p:ext uri="{BB962C8B-B14F-4D97-AF65-F5344CB8AC3E}">
        <p14:creationId xmlns:p14="http://schemas.microsoft.com/office/powerpoint/2010/main" val="1232475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4D0A7A-AFD6-411E-9AEB-9EBA6C1BF7B1}"/>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7098D667-C0F8-4A53-8EF1-DE0B2F264B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6E3E2B44-4AE2-4352-94C3-86275CDA9773}"/>
              </a:ext>
            </a:extLst>
          </p:cNvPr>
          <p:cNvSpPr>
            <a:spLocks noGrp="1"/>
          </p:cNvSpPr>
          <p:nvPr>
            <p:ph type="dt" sz="half" idx="10"/>
          </p:nvPr>
        </p:nvSpPr>
        <p:spPr/>
        <p:txBody>
          <a:bodyPr/>
          <a:lstStyle/>
          <a:p>
            <a:fld id="{CAACF0EC-DC9C-4B6B-8580-4A69EDCDD7DD}" type="datetimeFigureOut">
              <a:rPr lang="de-DE" smtClean="0"/>
              <a:t>09.12.2021</a:t>
            </a:fld>
            <a:endParaRPr lang="de-DE"/>
          </a:p>
        </p:txBody>
      </p:sp>
      <p:sp>
        <p:nvSpPr>
          <p:cNvPr id="5" name="Fußzeilenplatzhalter 4">
            <a:extLst>
              <a:ext uri="{FF2B5EF4-FFF2-40B4-BE49-F238E27FC236}">
                <a16:creationId xmlns:a16="http://schemas.microsoft.com/office/drawing/2014/main" id="{011F23F7-B6AC-4131-986D-8657F9088C9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33D4142-1C85-4EFC-8386-846217738789}"/>
              </a:ext>
            </a:extLst>
          </p:cNvPr>
          <p:cNvSpPr>
            <a:spLocks noGrp="1"/>
          </p:cNvSpPr>
          <p:nvPr>
            <p:ph type="sldNum" sz="quarter" idx="12"/>
          </p:nvPr>
        </p:nvSpPr>
        <p:spPr/>
        <p:txBody>
          <a:bodyPr/>
          <a:lstStyle/>
          <a:p>
            <a:fld id="{F9C6C90B-C7E4-4BF4-8856-0F34593C1C1E}" type="slidenum">
              <a:rPr lang="de-DE" smtClean="0"/>
              <a:t>‹Nr.›</a:t>
            </a:fld>
            <a:endParaRPr lang="de-DE"/>
          </a:p>
        </p:txBody>
      </p:sp>
    </p:spTree>
    <p:extLst>
      <p:ext uri="{BB962C8B-B14F-4D97-AF65-F5344CB8AC3E}">
        <p14:creationId xmlns:p14="http://schemas.microsoft.com/office/powerpoint/2010/main" val="3287185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3360F2-D6C1-4C73-A53B-0C2DCB570A7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235B024F-859A-46D9-981D-D3221C9E3E56}"/>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71178B2A-F037-401D-8169-7FDE35696F96}"/>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C59DF932-C5F7-4B72-A05E-2F878C593AF1}"/>
              </a:ext>
            </a:extLst>
          </p:cNvPr>
          <p:cNvSpPr>
            <a:spLocks noGrp="1"/>
          </p:cNvSpPr>
          <p:nvPr>
            <p:ph type="dt" sz="half" idx="10"/>
          </p:nvPr>
        </p:nvSpPr>
        <p:spPr/>
        <p:txBody>
          <a:bodyPr/>
          <a:lstStyle/>
          <a:p>
            <a:fld id="{CAACF0EC-DC9C-4B6B-8580-4A69EDCDD7DD}" type="datetimeFigureOut">
              <a:rPr lang="de-DE" smtClean="0"/>
              <a:t>09.12.2021</a:t>
            </a:fld>
            <a:endParaRPr lang="de-DE"/>
          </a:p>
        </p:txBody>
      </p:sp>
      <p:sp>
        <p:nvSpPr>
          <p:cNvPr id="6" name="Fußzeilenplatzhalter 5">
            <a:extLst>
              <a:ext uri="{FF2B5EF4-FFF2-40B4-BE49-F238E27FC236}">
                <a16:creationId xmlns:a16="http://schemas.microsoft.com/office/drawing/2014/main" id="{4AA98108-E8B4-4961-96E1-E802B3855C41}"/>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5083CA8-F3B4-48A5-A43D-F433B3D9210D}"/>
              </a:ext>
            </a:extLst>
          </p:cNvPr>
          <p:cNvSpPr>
            <a:spLocks noGrp="1"/>
          </p:cNvSpPr>
          <p:nvPr>
            <p:ph type="sldNum" sz="quarter" idx="12"/>
          </p:nvPr>
        </p:nvSpPr>
        <p:spPr/>
        <p:txBody>
          <a:bodyPr/>
          <a:lstStyle/>
          <a:p>
            <a:fld id="{F9C6C90B-C7E4-4BF4-8856-0F34593C1C1E}" type="slidenum">
              <a:rPr lang="de-DE" smtClean="0"/>
              <a:t>‹Nr.›</a:t>
            </a:fld>
            <a:endParaRPr lang="de-DE"/>
          </a:p>
        </p:txBody>
      </p:sp>
    </p:spTree>
    <p:extLst>
      <p:ext uri="{BB962C8B-B14F-4D97-AF65-F5344CB8AC3E}">
        <p14:creationId xmlns:p14="http://schemas.microsoft.com/office/powerpoint/2010/main" val="791511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CA6DC5-C3B4-4C63-A723-076ECD70754E}"/>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62C432F0-2C83-4B7A-B689-05F11E6974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7E306DAB-6218-4E01-8B9B-40D678D90EC2}"/>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0B0882A9-1D64-4FD4-B1CD-34FBDC67D3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F3EBE8E3-781D-41A3-8FE5-BE31F7C211A5}"/>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FDEE7594-E7FC-4B5B-A1DF-69223630FEEB}"/>
              </a:ext>
            </a:extLst>
          </p:cNvPr>
          <p:cNvSpPr>
            <a:spLocks noGrp="1"/>
          </p:cNvSpPr>
          <p:nvPr>
            <p:ph type="dt" sz="half" idx="10"/>
          </p:nvPr>
        </p:nvSpPr>
        <p:spPr/>
        <p:txBody>
          <a:bodyPr/>
          <a:lstStyle/>
          <a:p>
            <a:fld id="{CAACF0EC-DC9C-4B6B-8580-4A69EDCDD7DD}" type="datetimeFigureOut">
              <a:rPr lang="de-DE" smtClean="0"/>
              <a:t>09.12.2021</a:t>
            </a:fld>
            <a:endParaRPr lang="de-DE"/>
          </a:p>
        </p:txBody>
      </p:sp>
      <p:sp>
        <p:nvSpPr>
          <p:cNvPr id="8" name="Fußzeilenplatzhalter 7">
            <a:extLst>
              <a:ext uri="{FF2B5EF4-FFF2-40B4-BE49-F238E27FC236}">
                <a16:creationId xmlns:a16="http://schemas.microsoft.com/office/drawing/2014/main" id="{83685A82-19A4-4677-ADEF-34D7C605A05C}"/>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6B5430B6-4234-4CC5-A81C-C77AE8110EB8}"/>
              </a:ext>
            </a:extLst>
          </p:cNvPr>
          <p:cNvSpPr>
            <a:spLocks noGrp="1"/>
          </p:cNvSpPr>
          <p:nvPr>
            <p:ph type="sldNum" sz="quarter" idx="12"/>
          </p:nvPr>
        </p:nvSpPr>
        <p:spPr/>
        <p:txBody>
          <a:bodyPr/>
          <a:lstStyle/>
          <a:p>
            <a:fld id="{F9C6C90B-C7E4-4BF4-8856-0F34593C1C1E}" type="slidenum">
              <a:rPr lang="de-DE" smtClean="0"/>
              <a:t>‹Nr.›</a:t>
            </a:fld>
            <a:endParaRPr lang="de-DE"/>
          </a:p>
        </p:txBody>
      </p:sp>
    </p:spTree>
    <p:extLst>
      <p:ext uri="{BB962C8B-B14F-4D97-AF65-F5344CB8AC3E}">
        <p14:creationId xmlns:p14="http://schemas.microsoft.com/office/powerpoint/2010/main" val="42861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D27C1A-FA78-45DE-BB5A-C0E123866C7A}"/>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991F0538-550F-450D-82A2-9FAA86AFF725}"/>
              </a:ext>
            </a:extLst>
          </p:cNvPr>
          <p:cNvSpPr>
            <a:spLocks noGrp="1"/>
          </p:cNvSpPr>
          <p:nvPr>
            <p:ph type="dt" sz="half" idx="10"/>
          </p:nvPr>
        </p:nvSpPr>
        <p:spPr/>
        <p:txBody>
          <a:bodyPr/>
          <a:lstStyle/>
          <a:p>
            <a:fld id="{CAACF0EC-DC9C-4B6B-8580-4A69EDCDD7DD}" type="datetimeFigureOut">
              <a:rPr lang="de-DE" smtClean="0"/>
              <a:t>09.12.2021</a:t>
            </a:fld>
            <a:endParaRPr lang="de-DE"/>
          </a:p>
        </p:txBody>
      </p:sp>
      <p:sp>
        <p:nvSpPr>
          <p:cNvPr id="4" name="Fußzeilenplatzhalter 3">
            <a:extLst>
              <a:ext uri="{FF2B5EF4-FFF2-40B4-BE49-F238E27FC236}">
                <a16:creationId xmlns:a16="http://schemas.microsoft.com/office/drawing/2014/main" id="{1FE925C6-A07A-4B6D-A979-F3D27719E80C}"/>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B16D3181-1B79-4F27-832C-56D12AFE72C3}"/>
              </a:ext>
            </a:extLst>
          </p:cNvPr>
          <p:cNvSpPr>
            <a:spLocks noGrp="1"/>
          </p:cNvSpPr>
          <p:nvPr>
            <p:ph type="sldNum" sz="quarter" idx="12"/>
          </p:nvPr>
        </p:nvSpPr>
        <p:spPr/>
        <p:txBody>
          <a:bodyPr/>
          <a:lstStyle/>
          <a:p>
            <a:fld id="{F9C6C90B-C7E4-4BF4-8856-0F34593C1C1E}" type="slidenum">
              <a:rPr lang="de-DE" smtClean="0"/>
              <a:t>‹Nr.›</a:t>
            </a:fld>
            <a:endParaRPr lang="de-DE"/>
          </a:p>
        </p:txBody>
      </p:sp>
    </p:spTree>
    <p:extLst>
      <p:ext uri="{BB962C8B-B14F-4D97-AF65-F5344CB8AC3E}">
        <p14:creationId xmlns:p14="http://schemas.microsoft.com/office/powerpoint/2010/main" val="3446703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84B2553-8357-444D-A1B2-92E810A4667D}"/>
              </a:ext>
            </a:extLst>
          </p:cNvPr>
          <p:cNvSpPr>
            <a:spLocks noGrp="1"/>
          </p:cNvSpPr>
          <p:nvPr>
            <p:ph type="dt" sz="half" idx="10"/>
          </p:nvPr>
        </p:nvSpPr>
        <p:spPr/>
        <p:txBody>
          <a:bodyPr/>
          <a:lstStyle/>
          <a:p>
            <a:fld id="{CAACF0EC-DC9C-4B6B-8580-4A69EDCDD7DD}" type="datetimeFigureOut">
              <a:rPr lang="de-DE" smtClean="0"/>
              <a:t>09.12.2021</a:t>
            </a:fld>
            <a:endParaRPr lang="de-DE"/>
          </a:p>
        </p:txBody>
      </p:sp>
      <p:sp>
        <p:nvSpPr>
          <p:cNvPr id="3" name="Fußzeilenplatzhalter 2">
            <a:extLst>
              <a:ext uri="{FF2B5EF4-FFF2-40B4-BE49-F238E27FC236}">
                <a16:creationId xmlns:a16="http://schemas.microsoft.com/office/drawing/2014/main" id="{9D02E5E0-3D77-4911-98AE-7163411649E3}"/>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BD5D66CB-0020-4C2D-98FB-B1E973E985B6}"/>
              </a:ext>
            </a:extLst>
          </p:cNvPr>
          <p:cNvSpPr>
            <a:spLocks noGrp="1"/>
          </p:cNvSpPr>
          <p:nvPr>
            <p:ph type="sldNum" sz="quarter" idx="12"/>
          </p:nvPr>
        </p:nvSpPr>
        <p:spPr/>
        <p:txBody>
          <a:bodyPr/>
          <a:lstStyle/>
          <a:p>
            <a:fld id="{F9C6C90B-C7E4-4BF4-8856-0F34593C1C1E}" type="slidenum">
              <a:rPr lang="de-DE" smtClean="0"/>
              <a:t>‹Nr.›</a:t>
            </a:fld>
            <a:endParaRPr lang="de-DE"/>
          </a:p>
        </p:txBody>
      </p:sp>
    </p:spTree>
    <p:extLst>
      <p:ext uri="{BB962C8B-B14F-4D97-AF65-F5344CB8AC3E}">
        <p14:creationId xmlns:p14="http://schemas.microsoft.com/office/powerpoint/2010/main" val="3302528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36D489-D1ED-417E-A26F-22CC9383609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8E296E8B-FFBB-40C8-9C39-2A61D61BA6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2F076B25-1855-4F16-B857-96D6F4AB27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D356307-E304-47E1-9AEA-0A56B267CB02}"/>
              </a:ext>
            </a:extLst>
          </p:cNvPr>
          <p:cNvSpPr>
            <a:spLocks noGrp="1"/>
          </p:cNvSpPr>
          <p:nvPr>
            <p:ph type="dt" sz="half" idx="10"/>
          </p:nvPr>
        </p:nvSpPr>
        <p:spPr/>
        <p:txBody>
          <a:bodyPr/>
          <a:lstStyle/>
          <a:p>
            <a:fld id="{CAACF0EC-DC9C-4B6B-8580-4A69EDCDD7DD}" type="datetimeFigureOut">
              <a:rPr lang="de-DE" smtClean="0"/>
              <a:t>09.12.2021</a:t>
            </a:fld>
            <a:endParaRPr lang="de-DE"/>
          </a:p>
        </p:txBody>
      </p:sp>
      <p:sp>
        <p:nvSpPr>
          <p:cNvPr id="6" name="Fußzeilenplatzhalter 5">
            <a:extLst>
              <a:ext uri="{FF2B5EF4-FFF2-40B4-BE49-F238E27FC236}">
                <a16:creationId xmlns:a16="http://schemas.microsoft.com/office/drawing/2014/main" id="{09BCB8D3-423C-49A7-8858-A832832B4B6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383923E9-A3B2-4854-88DA-39878B2FAF62}"/>
              </a:ext>
            </a:extLst>
          </p:cNvPr>
          <p:cNvSpPr>
            <a:spLocks noGrp="1"/>
          </p:cNvSpPr>
          <p:nvPr>
            <p:ph type="sldNum" sz="quarter" idx="12"/>
          </p:nvPr>
        </p:nvSpPr>
        <p:spPr/>
        <p:txBody>
          <a:bodyPr/>
          <a:lstStyle/>
          <a:p>
            <a:fld id="{F9C6C90B-C7E4-4BF4-8856-0F34593C1C1E}" type="slidenum">
              <a:rPr lang="de-DE" smtClean="0"/>
              <a:t>‹Nr.›</a:t>
            </a:fld>
            <a:endParaRPr lang="de-DE"/>
          </a:p>
        </p:txBody>
      </p:sp>
    </p:spTree>
    <p:extLst>
      <p:ext uri="{BB962C8B-B14F-4D97-AF65-F5344CB8AC3E}">
        <p14:creationId xmlns:p14="http://schemas.microsoft.com/office/powerpoint/2010/main" val="2350250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7E9349-CD53-44CA-AD78-6C7D0E4E205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352D6FDC-7415-4D14-85BC-A243535C9C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629044A8-061B-483E-85D8-511F18D7F3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7C6C3A6-A634-4D36-B376-3B1A9D7F8163}"/>
              </a:ext>
            </a:extLst>
          </p:cNvPr>
          <p:cNvSpPr>
            <a:spLocks noGrp="1"/>
          </p:cNvSpPr>
          <p:nvPr>
            <p:ph type="dt" sz="half" idx="10"/>
          </p:nvPr>
        </p:nvSpPr>
        <p:spPr/>
        <p:txBody>
          <a:bodyPr/>
          <a:lstStyle/>
          <a:p>
            <a:fld id="{CAACF0EC-DC9C-4B6B-8580-4A69EDCDD7DD}" type="datetimeFigureOut">
              <a:rPr lang="de-DE" smtClean="0"/>
              <a:t>09.12.2021</a:t>
            </a:fld>
            <a:endParaRPr lang="de-DE"/>
          </a:p>
        </p:txBody>
      </p:sp>
      <p:sp>
        <p:nvSpPr>
          <p:cNvPr id="6" name="Fußzeilenplatzhalter 5">
            <a:extLst>
              <a:ext uri="{FF2B5EF4-FFF2-40B4-BE49-F238E27FC236}">
                <a16:creationId xmlns:a16="http://schemas.microsoft.com/office/drawing/2014/main" id="{EBD1144A-1F7E-4F60-BD63-49074D0AE50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C7D4B06-84F2-4260-85DF-D6B99E625279}"/>
              </a:ext>
            </a:extLst>
          </p:cNvPr>
          <p:cNvSpPr>
            <a:spLocks noGrp="1"/>
          </p:cNvSpPr>
          <p:nvPr>
            <p:ph type="sldNum" sz="quarter" idx="12"/>
          </p:nvPr>
        </p:nvSpPr>
        <p:spPr/>
        <p:txBody>
          <a:bodyPr/>
          <a:lstStyle/>
          <a:p>
            <a:fld id="{F9C6C90B-C7E4-4BF4-8856-0F34593C1C1E}" type="slidenum">
              <a:rPr lang="de-DE" smtClean="0"/>
              <a:t>‹Nr.›</a:t>
            </a:fld>
            <a:endParaRPr lang="de-DE"/>
          </a:p>
        </p:txBody>
      </p:sp>
    </p:spTree>
    <p:extLst>
      <p:ext uri="{BB962C8B-B14F-4D97-AF65-F5344CB8AC3E}">
        <p14:creationId xmlns:p14="http://schemas.microsoft.com/office/powerpoint/2010/main" val="2162908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07D27F2-9DE2-4725-96D7-1FC0163E8A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BC068952-BD63-4A9F-BE23-17C4236060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9D2CF34-0971-408F-8680-790FE7DF4E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ACF0EC-DC9C-4B6B-8580-4A69EDCDD7DD}" type="datetimeFigureOut">
              <a:rPr lang="de-DE" smtClean="0"/>
              <a:t>09.12.2021</a:t>
            </a:fld>
            <a:endParaRPr lang="de-DE"/>
          </a:p>
        </p:txBody>
      </p:sp>
      <p:sp>
        <p:nvSpPr>
          <p:cNvPr id="5" name="Fußzeilenplatzhalter 4">
            <a:extLst>
              <a:ext uri="{FF2B5EF4-FFF2-40B4-BE49-F238E27FC236}">
                <a16:creationId xmlns:a16="http://schemas.microsoft.com/office/drawing/2014/main" id="{ED8FFA96-65D2-499B-B498-8484500390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204F9B8C-873D-4DFF-9EB8-D1674FBD50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6C90B-C7E4-4BF4-8856-0F34593C1C1E}" type="slidenum">
              <a:rPr lang="de-DE" smtClean="0"/>
              <a:t>‹Nr.›</a:t>
            </a:fld>
            <a:endParaRPr lang="de-DE"/>
          </a:p>
        </p:txBody>
      </p:sp>
    </p:spTree>
    <p:extLst>
      <p:ext uri="{BB962C8B-B14F-4D97-AF65-F5344CB8AC3E}">
        <p14:creationId xmlns:p14="http://schemas.microsoft.com/office/powerpoint/2010/main" val="2866598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jpe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pn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3.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3.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8.mp4"/><Relationship Id="rId1" Type="http://schemas.openxmlformats.org/officeDocument/2006/relationships/video" Target="NULL" TargetMode="External"/><Relationship Id="rId5" Type="http://schemas.openxmlformats.org/officeDocument/2006/relationships/image" Target="../media/image3.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8.mp4"/><Relationship Id="rId1" Type="http://schemas.openxmlformats.org/officeDocument/2006/relationships/video" Target="NULL" TargetMode="External"/><Relationship Id="rId5" Type="http://schemas.openxmlformats.org/officeDocument/2006/relationships/image" Target="../media/image3.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8.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8.mp4"/><Relationship Id="rId1" Type="http://schemas.openxmlformats.org/officeDocument/2006/relationships/video" Target="NULL" TargetMode="External"/><Relationship Id="rId5" Type="http://schemas.openxmlformats.org/officeDocument/2006/relationships/image" Target="../media/image3.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8.mp4"/><Relationship Id="rId1" Type="http://schemas.openxmlformats.org/officeDocument/2006/relationships/video" Target="NULL" TargetMode="External"/><Relationship Id="rId5" Type="http://schemas.openxmlformats.org/officeDocument/2006/relationships/image" Target="../media/image3.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2">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24" name="Freeform: Shape 14">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16">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18">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7" name="Freeform: Shape 20">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2" name="Titel 4">
            <a:extLst>
              <a:ext uri="{FF2B5EF4-FFF2-40B4-BE49-F238E27FC236}">
                <a16:creationId xmlns:a16="http://schemas.microsoft.com/office/drawing/2014/main" id="{38D7B3CC-5A37-4E79-8271-D50A0431F6F6}"/>
              </a:ext>
            </a:extLst>
          </p:cNvPr>
          <p:cNvSpPr txBox="1">
            <a:spLocks/>
          </p:cNvSpPr>
          <p:nvPr/>
        </p:nvSpPr>
        <p:spPr>
          <a:xfrm>
            <a:off x="2146610" y="-228951"/>
            <a:ext cx="9144000" cy="156766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4000" b="1" dirty="0"/>
              <a:t>		</a:t>
            </a:r>
            <a:br>
              <a:rPr lang="de-DE" sz="4000" b="1" dirty="0"/>
            </a:br>
            <a:r>
              <a:rPr lang="de-DE" sz="4800" b="1" dirty="0"/>
              <a:t>Offene Kinder- und Jugendarbeit </a:t>
            </a:r>
          </a:p>
        </p:txBody>
      </p:sp>
      <p:sp>
        <p:nvSpPr>
          <p:cNvPr id="13" name="Untertitel 5">
            <a:extLst>
              <a:ext uri="{FF2B5EF4-FFF2-40B4-BE49-F238E27FC236}">
                <a16:creationId xmlns:a16="http://schemas.microsoft.com/office/drawing/2014/main" id="{29C30DDD-DCEE-4F6F-A5AA-9994DDB1299B}"/>
              </a:ext>
            </a:extLst>
          </p:cNvPr>
          <p:cNvSpPr txBox="1">
            <a:spLocks/>
          </p:cNvSpPr>
          <p:nvPr/>
        </p:nvSpPr>
        <p:spPr>
          <a:xfrm>
            <a:off x="1269191" y="1592079"/>
            <a:ext cx="3215269" cy="165576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Calibri Light"/>
                <a:cs typeface="Calibri Light"/>
              </a:rPr>
              <a:t>Fachstelle:</a:t>
            </a:r>
          </a:p>
          <a:p>
            <a:r>
              <a:rPr lang="de-DE" dirty="0">
                <a:latin typeface="Calibri Light"/>
                <a:cs typeface="Calibri Light"/>
              </a:rPr>
              <a:t>Paulina Simek </a:t>
            </a:r>
          </a:p>
          <a:p>
            <a:r>
              <a:rPr lang="de-DE" dirty="0">
                <a:latin typeface="Calibri Light"/>
                <a:cs typeface="Calibri Light"/>
              </a:rPr>
              <a:t>und </a:t>
            </a:r>
          </a:p>
          <a:p>
            <a:r>
              <a:rPr lang="de-DE" dirty="0">
                <a:latin typeface="Calibri Light"/>
                <a:cs typeface="Calibri Light"/>
              </a:rPr>
              <a:t>Elisabeth Seitz</a:t>
            </a:r>
          </a:p>
        </p:txBody>
      </p:sp>
      <p:pic>
        <p:nvPicPr>
          <p:cNvPr id="14" name="Picture 2">
            <a:extLst>
              <a:ext uri="{FF2B5EF4-FFF2-40B4-BE49-F238E27FC236}">
                <a16:creationId xmlns:a16="http://schemas.microsoft.com/office/drawing/2014/main" id="{73BD9520-6F15-44AD-AC9E-3C6D466F31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515" b="96166" l="2714" r="93216">
                        <a14:foregroundMark x1="23881" y1="26994" x2="28630" y2="16411"/>
                        <a14:foregroundMark x1="28630" y1="16411" x2="29579" y2="9049"/>
                        <a14:foregroundMark x1="31615" y1="14877" x2="35142" y2="16411"/>
                        <a14:foregroundMark x1="58887" y1="14110" x2="60787" y2="11656"/>
                        <a14:foregroundMark x1="61194" y1="13650" x2="54817" y2="11503"/>
                        <a14:foregroundMark x1="69742" y1="13190" x2="75712" y2="10583"/>
                        <a14:foregroundMark x1="72999" y1="13804" x2="76934" y2="15031"/>
                        <a14:foregroundMark x1="80054" y1="21933" x2="89824" y2="18405"/>
                        <a14:foregroundMark x1="89824" y1="18405" x2="91045" y2="28221"/>
                        <a14:foregroundMark x1="91045" y1="28221" x2="88195" y2="32975"/>
                        <a14:foregroundMark x1="91316" y1="36043" x2="89552" y2="35429"/>
                        <a14:foregroundMark x1="93487" y1="51534" x2="91045" y2="50307"/>
                        <a14:foregroundMark x1="79647" y1="53834" x2="83582" y2="62883"/>
                        <a14:foregroundMark x1="83582" y1="62883" x2="73948" y2="60736"/>
                        <a14:foregroundMark x1="72185" y1="78681" x2="72185" y2="78681"/>
                        <a14:foregroundMark x1="72592" y1="85123" x2="72592" y2="85123"/>
                        <a14:foregroundMark x1="79919" y1="79601" x2="79919" y2="79601"/>
                        <a14:foregroundMark x1="74898" y1="78834" x2="91995" y2="80368"/>
                        <a14:foregroundMark x1="74491" y1="85583" x2="83582" y2="84663"/>
                        <a14:foregroundMark x1="83582" y1="84663" x2="89417" y2="85890"/>
                        <a14:foregroundMark x1="89959" y1="85429" x2="80461" y2="84816"/>
                        <a14:foregroundMark x1="80461" y1="84816" x2="89145" y2="86656"/>
                        <a14:foregroundMark x1="89145" y1="86656" x2="89281" y2="85583"/>
                        <a14:foregroundMark x1="92130" y1="80521" x2="83175" y2="80368"/>
                        <a14:foregroundMark x1="83175" y1="80368" x2="85617" y2="79141"/>
                        <a14:foregroundMark x1="89417" y1="85123" x2="76662" y2="86656"/>
                        <a14:foregroundMark x1="26052" y1="80982" x2="24695" y2="90951"/>
                        <a14:foregroundMark x1="24695" y1="90951" x2="12619" y2="95399"/>
                        <a14:foregroundMark x1="12619" y1="95399" x2="5563" y2="88344"/>
                        <a14:foregroundMark x1="5563" y1="88344" x2="5563" y2="85736"/>
                        <a14:foregroundMark x1="7463" y1="86810" x2="2714" y2="88190"/>
                        <a14:foregroundMark x1="10176" y1="91258" x2="9498" y2="96166"/>
                        <a14:foregroundMark x1="13161" y1="71319" x2="4613" y2="68558"/>
                        <a14:foregroundMark x1="4613" y1="68558" x2="10583" y2="52761"/>
                        <a14:foregroundMark x1="89417" y1="23466" x2="91045" y2="26380"/>
                        <a14:foregroundMark x1="93216" y1="22239" x2="93080" y2="24387"/>
                        <a14:foregroundMark x1="67028" y1="8282" x2="65807" y2="8742"/>
                        <a14:foregroundMark x1="30258" y1="8282" x2="28901" y2="7515"/>
                        <a14:foregroundMark x1="74763" y1="9663" x2="73270" y2="17025"/>
                        <a14:foregroundMark x1="77341" y1="13957" x2="76119" y2="9816"/>
                        <a14:foregroundMark x1="78969" y1="87423" x2="79512" y2="85429"/>
                        <a14:foregroundMark x1="29851" y1="81748" x2="29851" y2="81748"/>
                        <a14:foregroundMark x1="8548" y1="53834" x2="7463" y2="53834"/>
                        <a14:foregroundMark x1="8412" y1="53067" x2="6106" y2="53067"/>
                        <a14:foregroundMark x1="8955" y1="54448" x2="5834" y2="54294"/>
                        <a14:foregroundMark x1="83311" y1="78834" x2="83311" y2="78834"/>
                        <a14:foregroundMark x1="84261" y1="78834" x2="84261" y2="78834"/>
                        <a14:foregroundMark x1="90366" y1="78528" x2="90366" y2="78528"/>
                        <a14:foregroundMark x1="91316" y1="79294" x2="91316" y2="79294"/>
                        <a14:foregroundMark x1="91452" y1="79294" x2="91452" y2="79294"/>
                        <a14:foregroundMark x1="91452" y1="79294" x2="91452" y2="79294"/>
                        <a14:foregroundMark x1="91045" y1="79448" x2="91045" y2="79448"/>
                        <a14:foregroundMark x1="90909" y1="79448" x2="90909" y2="79448"/>
                        <a14:foregroundMark x1="90909" y1="79448" x2="90909" y2="79448"/>
                        <a14:foregroundMark x1="90909" y1="79141" x2="90909" y2="79141"/>
                      </a14:backgroundRemoval>
                    </a14:imgEffect>
                  </a14:imgLayer>
                </a14:imgProps>
              </a:ext>
            </a:extLst>
          </a:blip>
          <a:stretch>
            <a:fillRect/>
          </a:stretch>
        </p:blipFill>
        <p:spPr>
          <a:xfrm>
            <a:off x="5407615" y="1592079"/>
            <a:ext cx="5596052" cy="4935994"/>
          </a:xfrm>
          <a:prstGeom prst="rect">
            <a:avLst/>
          </a:prstGeom>
        </p:spPr>
      </p:pic>
      <p:pic>
        <p:nvPicPr>
          <p:cNvPr id="15" name="Picture 3">
            <a:extLst>
              <a:ext uri="{FF2B5EF4-FFF2-40B4-BE49-F238E27FC236}">
                <a16:creationId xmlns:a16="http://schemas.microsoft.com/office/drawing/2014/main" id="{6A60D485-1683-4AE6-BE43-A927075D4AC5}"/>
              </a:ext>
            </a:extLst>
          </p:cNvPr>
          <p:cNvPicPr>
            <a:picLocks noChangeAspect="1"/>
          </p:cNvPicPr>
          <p:nvPr/>
        </p:nvPicPr>
        <p:blipFill>
          <a:blip r:embed="rId7"/>
          <a:stretch>
            <a:fillRect/>
          </a:stretch>
        </p:blipFill>
        <p:spPr>
          <a:xfrm>
            <a:off x="1643270" y="3662241"/>
            <a:ext cx="2467112" cy="3070086"/>
          </a:xfrm>
          <a:prstGeom prst="rect">
            <a:avLst/>
          </a:prstGeom>
        </p:spPr>
      </p:pic>
      <p:pic>
        <p:nvPicPr>
          <p:cNvPr id="16" name="Folie 1">
            <a:hlinkClick r:id="" action="ppaction://media"/>
            <a:extLst>
              <a:ext uri="{FF2B5EF4-FFF2-40B4-BE49-F238E27FC236}">
                <a16:creationId xmlns:a16="http://schemas.microsoft.com/office/drawing/2014/main" id="{E925B942-6255-496B-ADCF-7DF8AD8A932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985810" y="454288"/>
            <a:ext cx="609600" cy="609600"/>
          </a:xfrm>
          <a:prstGeom prst="rect">
            <a:avLst/>
          </a:prstGeom>
        </p:spPr>
      </p:pic>
      <p:pic>
        <p:nvPicPr>
          <p:cNvPr id="17" name="Grafik 16">
            <a:extLst>
              <a:ext uri="{FF2B5EF4-FFF2-40B4-BE49-F238E27FC236}">
                <a16:creationId xmlns:a16="http://schemas.microsoft.com/office/drawing/2014/main" id="{F3F8B33D-9C6D-4377-A8A5-A8B4C68FCBD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96590" y="683561"/>
            <a:ext cx="992724" cy="948107"/>
          </a:xfrm>
          <a:prstGeom prst="rect">
            <a:avLst/>
          </a:prstGeom>
        </p:spPr>
      </p:pic>
    </p:spTree>
    <p:extLst>
      <p:ext uri="{BB962C8B-B14F-4D97-AF65-F5344CB8AC3E}">
        <p14:creationId xmlns:p14="http://schemas.microsoft.com/office/powerpoint/2010/main" val="226486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7" fill="hold" display="0">
                  <p:stCondLst>
                    <p:cond delay="indefinite"/>
                  </p:stCondLst>
                </p:cTn>
                <p:tgtEl>
                  <p:spTgt spid="1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75" name="Freeform: Shape 74">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 name="Picture 3">
            <a:extLst>
              <a:ext uri="{FF2B5EF4-FFF2-40B4-BE49-F238E27FC236}">
                <a16:creationId xmlns:a16="http://schemas.microsoft.com/office/drawing/2014/main" id="{5CEBCF2D-52F3-4CB6-A985-14E48588E8EE}"/>
              </a:ext>
            </a:extLst>
          </p:cNvPr>
          <p:cNvPicPr>
            <a:picLocks noChangeAspect="1"/>
          </p:cNvPicPr>
          <p:nvPr/>
        </p:nvPicPr>
        <p:blipFill rotWithShape="1">
          <a:blip r:embed="rId4"/>
          <a:srcRect r="1" b="11093"/>
          <a:stretch/>
        </p:blipFill>
        <p:spPr>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p:spPr>
      </p:pic>
      <p:sp>
        <p:nvSpPr>
          <p:cNvPr id="77" name="Freeform: Shape 76">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9" name="Freeform: Shape 78">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4" name="Picture 4">
            <a:extLst>
              <a:ext uri="{FF2B5EF4-FFF2-40B4-BE49-F238E27FC236}">
                <a16:creationId xmlns:a16="http://schemas.microsoft.com/office/drawing/2014/main" id="{4C08D6FF-ED4E-47C2-A098-15918F1C26E3}"/>
              </a:ext>
            </a:extLst>
          </p:cNvPr>
          <p:cNvPicPr>
            <a:picLocks noChangeAspect="1"/>
          </p:cNvPicPr>
          <p:nvPr/>
        </p:nvPicPr>
        <p:blipFill rotWithShape="1">
          <a:blip r:embed="rId5"/>
          <a:srcRect t="4380"/>
          <a:stretch/>
        </p:blipFill>
        <p:spPr>
          <a:xfrm>
            <a:off x="6795930" y="1685367"/>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81" name="Freeform: Shape 80">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2" name="Folie 10">
            <a:hlinkClick r:id="" action="ppaction://media"/>
            <a:extLst>
              <a:ext uri="{FF2B5EF4-FFF2-40B4-BE49-F238E27FC236}">
                <a16:creationId xmlns:a16="http://schemas.microsoft.com/office/drawing/2014/main" id="{CA95A6D5-5785-4025-BBCF-73C10C235A9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255324" y="241041"/>
            <a:ext cx="540194" cy="540194"/>
          </a:xfrm>
          <a:prstGeom prst="rect">
            <a:avLst/>
          </a:prstGeom>
        </p:spPr>
      </p:pic>
    </p:spTree>
    <p:extLst>
      <p:ext uri="{BB962C8B-B14F-4D97-AF65-F5344CB8AC3E}">
        <p14:creationId xmlns:p14="http://schemas.microsoft.com/office/powerpoint/2010/main" val="173053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75" name="Freeform: Shape 74">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Freeform: Shape 76">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9" name="Freeform: Shape 78">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81" name="Freeform: Shape 80">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0" name="Textfeld 9">
            <a:extLst>
              <a:ext uri="{FF2B5EF4-FFF2-40B4-BE49-F238E27FC236}">
                <a16:creationId xmlns:a16="http://schemas.microsoft.com/office/drawing/2014/main" id="{9E2C1850-9E1B-42AB-A990-61D0953473EB}"/>
              </a:ext>
            </a:extLst>
          </p:cNvPr>
          <p:cNvSpPr txBox="1"/>
          <p:nvPr/>
        </p:nvSpPr>
        <p:spPr>
          <a:xfrm>
            <a:off x="3162650" y="788565"/>
            <a:ext cx="5108895" cy="830997"/>
          </a:xfrm>
          <a:prstGeom prst="rect">
            <a:avLst/>
          </a:prstGeom>
          <a:noFill/>
        </p:spPr>
        <p:txBody>
          <a:bodyPr wrap="square" rtlCol="0">
            <a:spAutoFit/>
          </a:bodyPr>
          <a:lstStyle/>
          <a:p>
            <a:pPr algn="ctr"/>
            <a:r>
              <a:rPr lang="de-DE" sz="4800" b="1" dirty="0"/>
              <a:t>Jugendumfrage KJR</a:t>
            </a:r>
          </a:p>
        </p:txBody>
      </p:sp>
      <p:sp>
        <p:nvSpPr>
          <p:cNvPr id="11" name="Untertitel 5">
            <a:extLst>
              <a:ext uri="{FF2B5EF4-FFF2-40B4-BE49-F238E27FC236}">
                <a16:creationId xmlns:a16="http://schemas.microsoft.com/office/drawing/2014/main" id="{DEA318ED-A223-4C53-B534-B084FEAFD0B3}"/>
              </a:ext>
            </a:extLst>
          </p:cNvPr>
          <p:cNvSpPr txBox="1">
            <a:spLocks/>
          </p:cNvSpPr>
          <p:nvPr/>
        </p:nvSpPr>
        <p:spPr>
          <a:xfrm>
            <a:off x="721453" y="2428081"/>
            <a:ext cx="10452683" cy="3749675"/>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Vergangenheit:	Welche Gefühle verbindest du mit der Corona-Pandemie?</a:t>
            </a:r>
          </a:p>
          <a:p>
            <a:pPr marL="0" indent="0">
              <a:buNone/>
            </a:pPr>
            <a:r>
              <a:rPr lang="de-DE" dirty="0"/>
              <a:t>			Was hat dir in der Zeit des Lockdowns gefehlt? </a:t>
            </a:r>
            <a:endParaRPr lang="de-DE" dirty="0">
              <a:cs typeface="Calibri"/>
            </a:endParaRPr>
          </a:p>
          <a:p>
            <a:pPr marL="0" indent="0">
              <a:buNone/>
            </a:pPr>
            <a:r>
              <a:rPr lang="de-DE" dirty="0"/>
              <a:t>			Was war in dieser Zeit gut?</a:t>
            </a:r>
            <a:endParaRPr lang="de-DE" dirty="0">
              <a:cs typeface="Calibri"/>
            </a:endParaRPr>
          </a:p>
          <a:p>
            <a:endParaRPr lang="de-DE" sz="800" dirty="0"/>
          </a:p>
          <a:p>
            <a:r>
              <a:rPr lang="de-DE" dirty="0"/>
              <a:t>Gegenwart:		Wie geht es dir jetzt und warum?</a:t>
            </a:r>
            <a:endParaRPr lang="de-DE" dirty="0">
              <a:cs typeface="Calibri" panose="020F0502020204030204"/>
            </a:endParaRPr>
          </a:p>
          <a:p>
            <a:pPr marL="0" indent="0">
              <a:buNone/>
            </a:pPr>
            <a:r>
              <a:rPr lang="de-DE" dirty="0"/>
              <a:t>			Worauf hast du dich im neuen Schuljahr gefreut?</a:t>
            </a:r>
            <a:endParaRPr lang="de-DE" dirty="0">
              <a:cs typeface="Calibri"/>
            </a:endParaRPr>
          </a:p>
          <a:p>
            <a:endParaRPr lang="de-DE" sz="800" dirty="0"/>
          </a:p>
          <a:p>
            <a:r>
              <a:rPr lang="de-DE" dirty="0"/>
              <a:t>Zukunft:		Welche Erwartungen und/oder Hoffnungen verbindest 			du mit dem Jahr 2022?</a:t>
            </a:r>
            <a:endParaRPr lang="de-DE" dirty="0">
              <a:cs typeface="Calibri"/>
            </a:endParaRPr>
          </a:p>
        </p:txBody>
      </p:sp>
      <p:pic>
        <p:nvPicPr>
          <p:cNvPr id="12" name="Grafik 11">
            <a:extLst>
              <a:ext uri="{FF2B5EF4-FFF2-40B4-BE49-F238E27FC236}">
                <a16:creationId xmlns:a16="http://schemas.microsoft.com/office/drawing/2014/main" id="{29730F20-8B19-42A7-BBE4-8EE191CD13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7524" y="941277"/>
            <a:ext cx="992724" cy="948107"/>
          </a:xfrm>
          <a:prstGeom prst="rect">
            <a:avLst/>
          </a:prstGeom>
        </p:spPr>
      </p:pic>
      <p:pic>
        <p:nvPicPr>
          <p:cNvPr id="13" name="Folie 11">
            <a:hlinkClick r:id="" action="ppaction://media"/>
            <a:extLst>
              <a:ext uri="{FF2B5EF4-FFF2-40B4-BE49-F238E27FC236}">
                <a16:creationId xmlns:a16="http://schemas.microsoft.com/office/drawing/2014/main" id="{89A7CE43-7D53-471D-8F58-6DB38623F63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546671" y="562258"/>
            <a:ext cx="471013" cy="471013"/>
          </a:xfrm>
          <a:prstGeom prst="rect">
            <a:avLst/>
          </a:prstGeom>
        </p:spPr>
      </p:pic>
    </p:spTree>
    <p:extLst>
      <p:ext uri="{BB962C8B-B14F-4D97-AF65-F5344CB8AC3E}">
        <p14:creationId xmlns:p14="http://schemas.microsoft.com/office/powerpoint/2010/main" val="14740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7" fill="hold" display="0">
                  <p:stCondLst>
                    <p:cond delay="indefinite"/>
                  </p:stCondLst>
                  <p:endCondLst>
                    <p:cond evt="onStopAudio" delay="0">
                      <p:tgtEl>
                        <p:sldTgt/>
                      </p:tgtEl>
                    </p:cond>
                  </p:endCondLst>
                </p:cTn>
                <p:tgtEl>
                  <p:spTgt spid="1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75" name="Freeform: Shape 74">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Freeform: Shape 76">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9" name="Freeform: Shape 78">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81" name="Freeform: Shape 80">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12" name="Grafik 11">
            <a:extLst>
              <a:ext uri="{FF2B5EF4-FFF2-40B4-BE49-F238E27FC236}">
                <a16:creationId xmlns:a16="http://schemas.microsoft.com/office/drawing/2014/main" id="{29730F20-8B19-42A7-BBE4-8EE191CD13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7524" y="941277"/>
            <a:ext cx="992724" cy="948107"/>
          </a:xfrm>
          <a:prstGeom prst="rect">
            <a:avLst/>
          </a:prstGeom>
        </p:spPr>
      </p:pic>
      <p:sp>
        <p:nvSpPr>
          <p:cNvPr id="14" name="Untertitel 5">
            <a:extLst>
              <a:ext uri="{FF2B5EF4-FFF2-40B4-BE49-F238E27FC236}">
                <a16:creationId xmlns:a16="http://schemas.microsoft.com/office/drawing/2014/main" id="{FB2BCF79-C8F6-4BD3-95EB-3634354FFDE5}"/>
              </a:ext>
            </a:extLst>
          </p:cNvPr>
          <p:cNvSpPr txBox="1">
            <a:spLocks/>
          </p:cNvSpPr>
          <p:nvPr/>
        </p:nvSpPr>
        <p:spPr>
          <a:xfrm>
            <a:off x="923569" y="2396045"/>
            <a:ext cx="9393318" cy="439678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solidFill>
                  <a:schemeClr val="accent6"/>
                </a:solidFill>
              </a:rPr>
              <a:t>Ettringen                    Jugendarbeit</a:t>
            </a:r>
            <a:endParaRPr lang="de-DE" dirty="0">
              <a:solidFill>
                <a:schemeClr val="accent6"/>
              </a:solidFill>
              <a:cs typeface="Calibri"/>
            </a:endParaRPr>
          </a:p>
          <a:p>
            <a:r>
              <a:rPr lang="de-DE" dirty="0">
                <a:solidFill>
                  <a:schemeClr val="accent6"/>
                </a:solidFill>
              </a:rPr>
              <a:t>Bad Wörishofen        Wirtschaftsschule	</a:t>
            </a:r>
            <a:endParaRPr lang="de-DE" dirty="0">
              <a:solidFill>
                <a:schemeClr val="accent6"/>
              </a:solidFill>
              <a:ea typeface="+mn-lt"/>
              <a:cs typeface="+mn-lt"/>
            </a:endParaRPr>
          </a:p>
          <a:p>
            <a:r>
              <a:rPr lang="de-DE" dirty="0">
                <a:solidFill>
                  <a:schemeClr val="accent6"/>
                </a:solidFill>
                <a:ea typeface="+mn-lt"/>
                <a:cs typeface="+mn-lt"/>
              </a:rPr>
              <a:t>Babenhausen</a:t>
            </a:r>
            <a:r>
              <a:rPr lang="de-DE" dirty="0">
                <a:solidFill>
                  <a:schemeClr val="accent6"/>
                </a:solidFill>
              </a:rPr>
              <a:t>            Praxisklasse &amp; Realschule</a:t>
            </a:r>
            <a:endParaRPr lang="de-DE" dirty="0">
              <a:solidFill>
                <a:schemeClr val="accent6"/>
              </a:solidFill>
              <a:cs typeface="Calibri"/>
            </a:endParaRPr>
          </a:p>
          <a:p>
            <a:r>
              <a:rPr lang="de-DE" dirty="0" err="1">
                <a:solidFill>
                  <a:schemeClr val="accent6"/>
                </a:solidFill>
              </a:rPr>
              <a:t>Legau</a:t>
            </a:r>
            <a:r>
              <a:rPr lang="de-DE" dirty="0">
                <a:solidFill>
                  <a:schemeClr val="accent6"/>
                </a:solidFill>
              </a:rPr>
              <a:t>                          Offene Ganztagsschule Grundschule</a:t>
            </a:r>
            <a:endParaRPr lang="de-DE" dirty="0">
              <a:solidFill>
                <a:schemeClr val="accent6"/>
              </a:solidFill>
              <a:cs typeface="Calibri"/>
            </a:endParaRPr>
          </a:p>
          <a:p>
            <a:r>
              <a:rPr lang="de-DE" dirty="0">
                <a:solidFill>
                  <a:schemeClr val="accent6"/>
                </a:solidFill>
              </a:rPr>
              <a:t>Mindelheim               Offene Ganztagsschule &amp; Jugendarbeit</a:t>
            </a:r>
            <a:endParaRPr lang="de-DE" dirty="0">
              <a:solidFill>
                <a:schemeClr val="accent6"/>
              </a:solidFill>
              <a:cs typeface="Calibri"/>
            </a:endParaRPr>
          </a:p>
          <a:p>
            <a:r>
              <a:rPr lang="de-DE" dirty="0">
                <a:solidFill>
                  <a:schemeClr val="accent6"/>
                </a:solidFill>
              </a:rPr>
              <a:t>Türkheim                    Offene Ganztagsschule Mittelschule &amp; 				      Gymnasium</a:t>
            </a:r>
            <a:endParaRPr lang="de-DE" dirty="0">
              <a:solidFill>
                <a:schemeClr val="accent6"/>
              </a:solidFill>
              <a:cs typeface="Calibri"/>
            </a:endParaRPr>
          </a:p>
          <a:p>
            <a:r>
              <a:rPr lang="de-DE" dirty="0">
                <a:solidFill>
                  <a:schemeClr val="accent6"/>
                </a:solidFill>
                <a:cs typeface="Calibri"/>
              </a:rPr>
              <a:t>Pfaffenhausen           Offene Ganztagsschule Grund- und 				     Mittelschule</a:t>
            </a:r>
          </a:p>
        </p:txBody>
      </p:sp>
      <p:sp>
        <p:nvSpPr>
          <p:cNvPr id="15" name="Textfeld 14">
            <a:extLst>
              <a:ext uri="{FF2B5EF4-FFF2-40B4-BE49-F238E27FC236}">
                <a16:creationId xmlns:a16="http://schemas.microsoft.com/office/drawing/2014/main" id="{7C828DC3-30A9-4B6D-9055-F77D16CD1414}"/>
              </a:ext>
            </a:extLst>
          </p:cNvPr>
          <p:cNvSpPr txBox="1"/>
          <p:nvPr/>
        </p:nvSpPr>
        <p:spPr>
          <a:xfrm>
            <a:off x="3162650" y="788565"/>
            <a:ext cx="5108895" cy="830997"/>
          </a:xfrm>
          <a:prstGeom prst="rect">
            <a:avLst/>
          </a:prstGeom>
          <a:noFill/>
        </p:spPr>
        <p:txBody>
          <a:bodyPr wrap="square" rtlCol="0">
            <a:spAutoFit/>
          </a:bodyPr>
          <a:lstStyle/>
          <a:p>
            <a:pPr algn="ctr"/>
            <a:r>
              <a:rPr lang="de-DE" sz="4800" b="1"/>
              <a:t>Jugendumfrage KJR</a:t>
            </a:r>
          </a:p>
        </p:txBody>
      </p:sp>
      <p:sp>
        <p:nvSpPr>
          <p:cNvPr id="16" name="Oval 2">
            <a:extLst>
              <a:ext uri="{FF2B5EF4-FFF2-40B4-BE49-F238E27FC236}">
                <a16:creationId xmlns:a16="http://schemas.microsoft.com/office/drawing/2014/main" id="{FCD85A16-4271-4D29-8F65-283E0D0A44DF}"/>
              </a:ext>
            </a:extLst>
          </p:cNvPr>
          <p:cNvSpPr/>
          <p:nvPr/>
        </p:nvSpPr>
        <p:spPr>
          <a:xfrm>
            <a:off x="8457017" y="1591625"/>
            <a:ext cx="2433203" cy="1835726"/>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Kinder und </a:t>
            </a:r>
            <a:r>
              <a:rPr lang="en-US" err="1">
                <a:cs typeface="Calibri"/>
              </a:rPr>
              <a:t>Jugendliche</a:t>
            </a:r>
            <a:r>
              <a:rPr lang="en-US">
                <a:cs typeface="Calibri"/>
              </a:rPr>
              <a:t> von 6 – 21 Jahren</a:t>
            </a:r>
            <a:endParaRPr lang="en-US"/>
          </a:p>
        </p:txBody>
      </p:sp>
      <p:pic>
        <p:nvPicPr>
          <p:cNvPr id="2" name="Folie 12">
            <a:hlinkClick r:id="" action="ppaction://media"/>
            <a:extLst>
              <a:ext uri="{FF2B5EF4-FFF2-40B4-BE49-F238E27FC236}">
                <a16:creationId xmlns:a16="http://schemas.microsoft.com/office/drawing/2014/main" id="{8C910A15-36B5-4B12-AC7C-9AB1E3CB26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80620" y="247601"/>
            <a:ext cx="609600" cy="609600"/>
          </a:xfrm>
          <a:prstGeom prst="rect">
            <a:avLst/>
          </a:prstGeom>
        </p:spPr>
      </p:pic>
    </p:spTree>
    <p:extLst>
      <p:ext uri="{BB962C8B-B14F-4D97-AF65-F5344CB8AC3E}">
        <p14:creationId xmlns:p14="http://schemas.microsoft.com/office/powerpoint/2010/main" val="99862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75" name="Freeform: Shape 74">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Freeform: Shape 76">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9" name="Freeform: Shape 78">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81" name="Freeform: Shape 80">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12" name="Grafik 11">
            <a:extLst>
              <a:ext uri="{FF2B5EF4-FFF2-40B4-BE49-F238E27FC236}">
                <a16:creationId xmlns:a16="http://schemas.microsoft.com/office/drawing/2014/main" id="{29730F20-8B19-42A7-BBE4-8EE191CD13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7524" y="941277"/>
            <a:ext cx="992724" cy="948107"/>
          </a:xfrm>
          <a:prstGeom prst="rect">
            <a:avLst/>
          </a:prstGeom>
        </p:spPr>
      </p:pic>
      <p:sp>
        <p:nvSpPr>
          <p:cNvPr id="8" name="Textfeld 7">
            <a:extLst>
              <a:ext uri="{FF2B5EF4-FFF2-40B4-BE49-F238E27FC236}">
                <a16:creationId xmlns:a16="http://schemas.microsoft.com/office/drawing/2014/main" id="{1B5D250B-49A0-4D72-A5DB-E18166CA8015}"/>
              </a:ext>
            </a:extLst>
          </p:cNvPr>
          <p:cNvSpPr txBox="1"/>
          <p:nvPr/>
        </p:nvSpPr>
        <p:spPr>
          <a:xfrm>
            <a:off x="3162650" y="788565"/>
            <a:ext cx="5108895" cy="1877437"/>
          </a:xfrm>
          <a:prstGeom prst="rect">
            <a:avLst/>
          </a:prstGeom>
          <a:noFill/>
        </p:spPr>
        <p:txBody>
          <a:bodyPr wrap="square" rtlCol="0">
            <a:spAutoFit/>
          </a:bodyPr>
          <a:lstStyle/>
          <a:p>
            <a:pPr algn="ctr"/>
            <a:r>
              <a:rPr lang="de-DE" sz="4800" b="1"/>
              <a:t>Jugendumfrage KJR</a:t>
            </a:r>
          </a:p>
          <a:p>
            <a:pPr algn="ctr"/>
            <a:r>
              <a:rPr lang="de-DE" sz="2000" b="1"/>
              <a:t>Zusammenfassung der Antworten</a:t>
            </a:r>
          </a:p>
          <a:p>
            <a:pPr algn="ctr"/>
            <a:endParaRPr lang="de-DE" sz="4800" b="1"/>
          </a:p>
        </p:txBody>
      </p:sp>
      <p:sp>
        <p:nvSpPr>
          <p:cNvPr id="9" name="Ellipse 8">
            <a:extLst>
              <a:ext uri="{FF2B5EF4-FFF2-40B4-BE49-F238E27FC236}">
                <a16:creationId xmlns:a16="http://schemas.microsoft.com/office/drawing/2014/main" id="{888F9C0A-96F3-4FB2-89C4-CE063C8BFD33}"/>
              </a:ext>
            </a:extLst>
          </p:cNvPr>
          <p:cNvSpPr/>
          <p:nvPr/>
        </p:nvSpPr>
        <p:spPr>
          <a:xfrm>
            <a:off x="8760905" y="2080686"/>
            <a:ext cx="2457975" cy="1610470"/>
          </a:xfrm>
          <a:prstGeom prst="ellipse">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de-DE"/>
              <a:t>Welche Gefühle verbindest du mit der Corona-Pandemie?</a:t>
            </a:r>
          </a:p>
        </p:txBody>
      </p:sp>
      <p:sp>
        <p:nvSpPr>
          <p:cNvPr id="10" name="TextBox 3">
            <a:extLst>
              <a:ext uri="{FF2B5EF4-FFF2-40B4-BE49-F238E27FC236}">
                <a16:creationId xmlns:a16="http://schemas.microsoft.com/office/drawing/2014/main" id="{54448566-D9AD-4B1C-80CF-F4323118CAEE}"/>
              </a:ext>
            </a:extLst>
          </p:cNvPr>
          <p:cNvSpPr txBox="1"/>
          <p:nvPr/>
        </p:nvSpPr>
        <p:spPr>
          <a:xfrm>
            <a:off x="308263" y="2975264"/>
            <a:ext cx="414597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err="1"/>
              <a:t>Langeweile</a:t>
            </a:r>
            <a:endParaRPr lang="en-US" sz="6000">
              <a:cs typeface="Calibri"/>
            </a:endParaRPr>
          </a:p>
        </p:txBody>
      </p:sp>
      <p:sp>
        <p:nvSpPr>
          <p:cNvPr id="11" name="TextBox 3">
            <a:extLst>
              <a:ext uri="{FF2B5EF4-FFF2-40B4-BE49-F238E27FC236}">
                <a16:creationId xmlns:a16="http://schemas.microsoft.com/office/drawing/2014/main" id="{548B903D-A8E4-40DB-8367-3F9F420B8352}"/>
              </a:ext>
            </a:extLst>
          </p:cNvPr>
          <p:cNvSpPr txBox="1"/>
          <p:nvPr/>
        </p:nvSpPr>
        <p:spPr>
          <a:xfrm>
            <a:off x="4490160" y="4499042"/>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err="1">
                <a:cs typeface="Calibri"/>
              </a:rPr>
              <a:t>Traurigkeit</a:t>
            </a:r>
            <a:endParaRPr lang="en-US" sz="3600" err="1"/>
          </a:p>
        </p:txBody>
      </p:sp>
      <p:sp>
        <p:nvSpPr>
          <p:cNvPr id="13" name="TextBox 11">
            <a:extLst>
              <a:ext uri="{FF2B5EF4-FFF2-40B4-BE49-F238E27FC236}">
                <a16:creationId xmlns:a16="http://schemas.microsoft.com/office/drawing/2014/main" id="{3AB69529-8A85-4D1D-A368-903253AEB6A8}"/>
              </a:ext>
            </a:extLst>
          </p:cNvPr>
          <p:cNvSpPr txBox="1"/>
          <p:nvPr/>
        </p:nvSpPr>
        <p:spPr>
          <a:xfrm>
            <a:off x="4665785" y="3649785"/>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Hunger</a:t>
            </a:r>
          </a:p>
        </p:txBody>
      </p:sp>
      <p:sp>
        <p:nvSpPr>
          <p:cNvPr id="14" name="TextBox 12">
            <a:extLst>
              <a:ext uri="{FF2B5EF4-FFF2-40B4-BE49-F238E27FC236}">
                <a16:creationId xmlns:a16="http://schemas.microsoft.com/office/drawing/2014/main" id="{F9715094-F332-4BAA-930D-D0B9616F1278}"/>
              </a:ext>
            </a:extLst>
          </p:cNvPr>
          <p:cNvSpPr txBox="1"/>
          <p:nvPr/>
        </p:nvSpPr>
        <p:spPr>
          <a:xfrm>
            <a:off x="690264" y="5448101"/>
            <a:ext cx="494882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cs typeface="Calibri"/>
              </a:rPr>
              <a:t>Stress/Sorgen/</a:t>
            </a:r>
            <a:r>
              <a:rPr lang="en-US" sz="3200" err="1">
                <a:cs typeface="Calibri"/>
              </a:rPr>
              <a:t>Unsicherheit</a:t>
            </a:r>
          </a:p>
        </p:txBody>
      </p:sp>
      <p:sp>
        <p:nvSpPr>
          <p:cNvPr id="15" name="TextBox 13">
            <a:extLst>
              <a:ext uri="{FF2B5EF4-FFF2-40B4-BE49-F238E27FC236}">
                <a16:creationId xmlns:a16="http://schemas.microsoft.com/office/drawing/2014/main" id="{9AE7C21A-5408-4570-8FC1-301E387EDA86}"/>
              </a:ext>
            </a:extLst>
          </p:cNvPr>
          <p:cNvSpPr txBox="1"/>
          <p:nvPr/>
        </p:nvSpPr>
        <p:spPr>
          <a:xfrm>
            <a:off x="7833458" y="3952854"/>
            <a:ext cx="339263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err="1"/>
              <a:t>Einsamkeit</a:t>
            </a:r>
            <a:endParaRPr lang="en-US" sz="5400">
              <a:cs typeface="Calibri"/>
            </a:endParaRPr>
          </a:p>
        </p:txBody>
      </p:sp>
      <p:sp>
        <p:nvSpPr>
          <p:cNvPr id="16" name="TextBox 14">
            <a:extLst>
              <a:ext uri="{FF2B5EF4-FFF2-40B4-BE49-F238E27FC236}">
                <a16:creationId xmlns:a16="http://schemas.microsoft.com/office/drawing/2014/main" id="{08B20F7D-D038-4DAC-B544-49DD1BE76B5C}"/>
              </a:ext>
            </a:extLst>
          </p:cNvPr>
          <p:cNvSpPr txBox="1"/>
          <p:nvPr/>
        </p:nvSpPr>
        <p:spPr>
          <a:xfrm>
            <a:off x="7835011" y="5572103"/>
            <a:ext cx="315017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err="1"/>
              <a:t>Chillig</a:t>
            </a:r>
            <a:r>
              <a:rPr lang="en-US" sz="1600"/>
              <a:t> (</a:t>
            </a:r>
            <a:r>
              <a:rPr lang="en-US" sz="1600" err="1"/>
              <a:t>Ausschlafen</a:t>
            </a:r>
            <a:r>
              <a:rPr lang="en-US" sz="1600"/>
              <a:t>, </a:t>
            </a:r>
            <a:r>
              <a:rPr lang="en-US" sz="1600" err="1"/>
              <a:t>keine</a:t>
            </a:r>
            <a:r>
              <a:rPr lang="en-US" sz="1600"/>
              <a:t> Schule)</a:t>
            </a:r>
          </a:p>
        </p:txBody>
      </p:sp>
      <p:sp>
        <p:nvSpPr>
          <p:cNvPr id="17" name="TextBox 3">
            <a:extLst>
              <a:ext uri="{FF2B5EF4-FFF2-40B4-BE49-F238E27FC236}">
                <a16:creationId xmlns:a16="http://schemas.microsoft.com/office/drawing/2014/main" id="{7E1A492C-4EEB-451F-BB4B-8A88BBA8F45E}"/>
              </a:ext>
            </a:extLst>
          </p:cNvPr>
          <p:cNvSpPr txBox="1"/>
          <p:nvPr/>
        </p:nvSpPr>
        <p:spPr>
          <a:xfrm>
            <a:off x="1165069" y="4351837"/>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cs typeface="Calibri"/>
              </a:rPr>
              <a:t>Angst</a:t>
            </a:r>
            <a:endParaRPr lang="en-US" sz="3600" err="1"/>
          </a:p>
        </p:txBody>
      </p:sp>
      <p:pic>
        <p:nvPicPr>
          <p:cNvPr id="2" name="Folie 13 - 17">
            <a:hlinkClick r:id="" action="ppaction://media"/>
            <a:extLst>
              <a:ext uri="{FF2B5EF4-FFF2-40B4-BE49-F238E27FC236}">
                <a16:creationId xmlns:a16="http://schemas.microsoft.com/office/drawing/2014/main" id="{5EC3893C-C30F-4D7A-946A-0D005C1AFBCE}"/>
              </a:ext>
            </a:extLst>
          </p:cNvPr>
          <p:cNvPicPr>
            <a:picLocks noChangeAspect="1"/>
          </p:cNvPicPr>
          <p:nvPr>
            <a:videoFile r:link="rId1"/>
            <p:extLst>
              <p:ext uri="{DAA4B4D4-6D71-4841-9C94-3DE7FCFB9230}">
                <p14:media xmlns:p14="http://schemas.microsoft.com/office/powerpoint/2010/main" r:embed="rId2">
                  <p14:trim end="237359.3958"/>
                </p14:media>
              </p:ext>
            </p:extLst>
          </p:nvPr>
        </p:nvPicPr>
        <p:blipFill>
          <a:blip r:embed="rId5"/>
          <a:stretch>
            <a:fillRect/>
          </a:stretch>
        </p:blipFill>
        <p:spPr>
          <a:xfrm>
            <a:off x="10070237" y="252224"/>
            <a:ext cx="609600" cy="609600"/>
          </a:xfrm>
          <a:prstGeom prst="rect">
            <a:avLst/>
          </a:prstGeom>
        </p:spPr>
      </p:pic>
    </p:spTree>
    <p:extLst>
      <p:ext uri="{BB962C8B-B14F-4D97-AF65-F5344CB8AC3E}">
        <p14:creationId xmlns:p14="http://schemas.microsoft.com/office/powerpoint/2010/main" val="308149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75" name="Freeform: Shape 74">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Freeform: Shape 76">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9" name="Freeform: Shape 78">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81" name="Freeform: Shape 80">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12" name="Grafik 11">
            <a:extLst>
              <a:ext uri="{FF2B5EF4-FFF2-40B4-BE49-F238E27FC236}">
                <a16:creationId xmlns:a16="http://schemas.microsoft.com/office/drawing/2014/main" id="{29730F20-8B19-42A7-BBE4-8EE191CD13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7524" y="941277"/>
            <a:ext cx="992724" cy="948107"/>
          </a:xfrm>
          <a:prstGeom prst="rect">
            <a:avLst/>
          </a:prstGeom>
        </p:spPr>
      </p:pic>
      <p:sp>
        <p:nvSpPr>
          <p:cNvPr id="8" name="Textfeld 7">
            <a:extLst>
              <a:ext uri="{FF2B5EF4-FFF2-40B4-BE49-F238E27FC236}">
                <a16:creationId xmlns:a16="http://schemas.microsoft.com/office/drawing/2014/main" id="{D85FBCCC-F0B9-4942-9AEE-260764B56383}"/>
              </a:ext>
            </a:extLst>
          </p:cNvPr>
          <p:cNvSpPr txBox="1"/>
          <p:nvPr/>
        </p:nvSpPr>
        <p:spPr>
          <a:xfrm>
            <a:off x="3162650" y="788565"/>
            <a:ext cx="5108895" cy="1877437"/>
          </a:xfrm>
          <a:prstGeom prst="rect">
            <a:avLst/>
          </a:prstGeom>
          <a:noFill/>
        </p:spPr>
        <p:txBody>
          <a:bodyPr wrap="square" rtlCol="0">
            <a:spAutoFit/>
          </a:bodyPr>
          <a:lstStyle/>
          <a:p>
            <a:pPr algn="ctr"/>
            <a:r>
              <a:rPr lang="de-DE" sz="4800" b="1"/>
              <a:t>Jugendumfrage KJR</a:t>
            </a:r>
          </a:p>
          <a:p>
            <a:pPr algn="ctr"/>
            <a:r>
              <a:rPr lang="de-DE" sz="2000" b="1"/>
              <a:t>Zusammenfassung der Antworten</a:t>
            </a:r>
          </a:p>
          <a:p>
            <a:pPr algn="ctr"/>
            <a:endParaRPr lang="de-DE" sz="4800" b="1"/>
          </a:p>
        </p:txBody>
      </p:sp>
      <p:sp>
        <p:nvSpPr>
          <p:cNvPr id="9" name="Ellipse 8">
            <a:extLst>
              <a:ext uri="{FF2B5EF4-FFF2-40B4-BE49-F238E27FC236}">
                <a16:creationId xmlns:a16="http://schemas.microsoft.com/office/drawing/2014/main" id="{651763D1-453E-4AAF-A749-634F236206C3}"/>
              </a:ext>
            </a:extLst>
          </p:cNvPr>
          <p:cNvSpPr/>
          <p:nvPr/>
        </p:nvSpPr>
        <p:spPr>
          <a:xfrm>
            <a:off x="9003360" y="868413"/>
            <a:ext cx="2457975" cy="1610470"/>
          </a:xfrm>
          <a:prstGeom prst="ellipse">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1400"/>
              <a:t>Was hat dir in der Zeit des Lockdowns gefehlt? </a:t>
            </a:r>
          </a:p>
          <a:p>
            <a:pPr algn="ctr"/>
            <a:endParaRPr lang="de-DE" sz="800"/>
          </a:p>
          <a:p>
            <a:pPr algn="ctr"/>
            <a:r>
              <a:rPr lang="de-DE" sz="1400"/>
              <a:t>Was war in dieser Zeit gut?</a:t>
            </a:r>
          </a:p>
        </p:txBody>
      </p:sp>
      <p:sp>
        <p:nvSpPr>
          <p:cNvPr id="10" name="Oval 3">
            <a:extLst>
              <a:ext uri="{FF2B5EF4-FFF2-40B4-BE49-F238E27FC236}">
                <a16:creationId xmlns:a16="http://schemas.microsoft.com/office/drawing/2014/main" id="{B9DCD1D1-5E21-4279-B85B-1CFBF1B4A696}"/>
              </a:ext>
            </a:extLst>
          </p:cNvPr>
          <p:cNvSpPr/>
          <p:nvPr/>
        </p:nvSpPr>
        <p:spPr>
          <a:xfrm>
            <a:off x="789709" y="2997777"/>
            <a:ext cx="3957203" cy="36541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Freunde, Familie </a:t>
            </a:r>
            <a:endParaRPr lang="en-US"/>
          </a:p>
          <a:p>
            <a:pPr algn="ctr"/>
            <a:r>
              <a:rPr lang="en-US">
                <a:cs typeface="Calibri"/>
              </a:rPr>
              <a:t>(</a:t>
            </a:r>
            <a:r>
              <a:rPr lang="en-US" err="1">
                <a:cs typeface="Calibri"/>
              </a:rPr>
              <a:t>v.a.</a:t>
            </a:r>
            <a:r>
              <a:rPr lang="en-US">
                <a:cs typeface="Calibri"/>
              </a:rPr>
              <a:t> </a:t>
            </a:r>
            <a:r>
              <a:rPr lang="en-US" err="1">
                <a:cs typeface="Calibri"/>
              </a:rPr>
              <a:t>Großeltern</a:t>
            </a:r>
            <a:r>
              <a:rPr lang="en-US">
                <a:cs typeface="Calibri"/>
              </a:rPr>
              <a:t>)</a:t>
            </a:r>
            <a:br>
              <a:rPr lang="en-US">
                <a:cs typeface="Calibri"/>
              </a:rPr>
            </a:br>
            <a:endParaRPr lang="en-US"/>
          </a:p>
          <a:p>
            <a:pPr algn="ctr"/>
            <a:r>
              <a:rPr lang="en-US">
                <a:cs typeface="Calibri"/>
              </a:rPr>
              <a:t>Schule</a:t>
            </a:r>
          </a:p>
          <a:p>
            <a:pPr algn="ctr"/>
            <a:r>
              <a:rPr lang="en-US">
                <a:cs typeface="Calibri"/>
              </a:rPr>
              <a:t>Homeschooling war </a:t>
            </a:r>
            <a:r>
              <a:rPr lang="en-US" err="1">
                <a:cs typeface="Calibri"/>
              </a:rPr>
              <a:t>schwer</a:t>
            </a:r>
            <a:br>
              <a:rPr lang="en-US">
                <a:cs typeface="Calibri"/>
              </a:rPr>
            </a:br>
            <a:endParaRPr lang="en-US">
              <a:cs typeface="Calibri"/>
            </a:endParaRPr>
          </a:p>
          <a:p>
            <a:pPr algn="ctr"/>
            <a:r>
              <a:rPr lang="en-US">
                <a:cs typeface="Calibri"/>
              </a:rPr>
              <a:t>Hobbys, </a:t>
            </a:r>
            <a:r>
              <a:rPr lang="en-US" err="1">
                <a:cs typeface="Calibri"/>
              </a:rPr>
              <a:t>Veranstaltungen</a:t>
            </a:r>
            <a:r>
              <a:rPr lang="en-US">
                <a:cs typeface="Calibri"/>
              </a:rPr>
              <a:t>, </a:t>
            </a:r>
            <a:r>
              <a:rPr lang="en-US" err="1">
                <a:cs typeface="Calibri"/>
              </a:rPr>
              <a:t>Freizeitgestaltung</a:t>
            </a:r>
            <a:r>
              <a:rPr lang="en-US">
                <a:cs typeface="Calibri"/>
              </a:rPr>
              <a:t> (</a:t>
            </a:r>
            <a:r>
              <a:rPr lang="en-US" err="1">
                <a:cs typeface="Calibri"/>
              </a:rPr>
              <a:t>JuZe</a:t>
            </a:r>
            <a:r>
              <a:rPr lang="en-US">
                <a:cs typeface="Calibri"/>
              </a:rPr>
              <a:t>) </a:t>
            </a:r>
          </a:p>
          <a:p>
            <a:pPr algn="ctr"/>
            <a:endParaRPr lang="en-US">
              <a:cs typeface="Calibri"/>
            </a:endParaRPr>
          </a:p>
        </p:txBody>
      </p:sp>
      <p:sp>
        <p:nvSpPr>
          <p:cNvPr id="11" name="Oval 10">
            <a:extLst>
              <a:ext uri="{FF2B5EF4-FFF2-40B4-BE49-F238E27FC236}">
                <a16:creationId xmlns:a16="http://schemas.microsoft.com/office/drawing/2014/main" id="{52BFD148-35BE-4174-B692-BD9A0CE91308}"/>
              </a:ext>
            </a:extLst>
          </p:cNvPr>
          <p:cNvSpPr/>
          <p:nvPr/>
        </p:nvSpPr>
        <p:spPr>
          <a:xfrm>
            <a:off x="6296889" y="2971798"/>
            <a:ext cx="4494067" cy="365413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err="1">
                <a:cs typeface="Calibri"/>
              </a:rPr>
              <a:t>Keine</a:t>
            </a:r>
            <a:r>
              <a:rPr lang="en-US">
                <a:cs typeface="Calibri"/>
              </a:rPr>
              <a:t> Schule</a:t>
            </a:r>
            <a:br>
              <a:rPr lang="en-US">
                <a:cs typeface="Calibri"/>
              </a:rPr>
            </a:br>
            <a:endParaRPr lang="en-US">
              <a:cs typeface="Calibri"/>
            </a:endParaRPr>
          </a:p>
          <a:p>
            <a:pPr algn="ctr"/>
            <a:r>
              <a:rPr lang="en-US">
                <a:cs typeface="Calibri"/>
              </a:rPr>
              <a:t>Mehr Zeit </a:t>
            </a:r>
            <a:r>
              <a:rPr lang="en-US" err="1">
                <a:cs typeface="Calibri"/>
              </a:rPr>
              <a:t>mit</a:t>
            </a:r>
            <a:r>
              <a:rPr lang="en-US">
                <a:cs typeface="Calibri"/>
              </a:rPr>
              <a:t> Familie</a:t>
            </a:r>
            <a:br>
              <a:rPr lang="en-US">
                <a:cs typeface="Calibri"/>
              </a:rPr>
            </a:br>
            <a:endParaRPr lang="en-US">
              <a:cs typeface="Calibri"/>
            </a:endParaRPr>
          </a:p>
          <a:p>
            <a:pPr algn="ctr"/>
            <a:r>
              <a:rPr lang="en-US">
                <a:cs typeface="Calibri"/>
              </a:rPr>
              <a:t>Mehr Zeit </a:t>
            </a:r>
            <a:r>
              <a:rPr lang="en-US" err="1">
                <a:cs typeface="Calibri"/>
              </a:rPr>
              <a:t>für</a:t>
            </a:r>
            <a:r>
              <a:rPr lang="en-US">
                <a:cs typeface="Calibri"/>
              </a:rPr>
              <a:t> </a:t>
            </a:r>
            <a:r>
              <a:rPr lang="en-US" err="1">
                <a:cs typeface="Calibri"/>
              </a:rPr>
              <a:t>sich</a:t>
            </a:r>
            <a:r>
              <a:rPr lang="en-US">
                <a:cs typeface="Calibri"/>
              </a:rPr>
              <a:t>, </a:t>
            </a:r>
            <a:r>
              <a:rPr lang="en-US" err="1">
                <a:cs typeface="Calibri"/>
              </a:rPr>
              <a:t>Chillen</a:t>
            </a:r>
            <a:r>
              <a:rPr lang="en-US">
                <a:cs typeface="Calibri"/>
              </a:rPr>
              <a:t>, </a:t>
            </a:r>
            <a:r>
              <a:rPr lang="en-US" err="1">
                <a:cs typeface="Calibri"/>
              </a:rPr>
              <a:t>ausschlafen</a:t>
            </a:r>
            <a:endParaRPr lang="en-US">
              <a:cs typeface="Calibri"/>
            </a:endParaRPr>
          </a:p>
          <a:p>
            <a:pPr algn="ctr"/>
            <a:endParaRPr lang="en-US">
              <a:cs typeface="Calibri"/>
            </a:endParaRPr>
          </a:p>
          <a:p>
            <a:pPr algn="ctr"/>
            <a:r>
              <a:rPr lang="en-US">
                <a:cs typeface="Calibri"/>
              </a:rPr>
              <a:t>"</a:t>
            </a:r>
            <a:r>
              <a:rPr lang="en-US" err="1">
                <a:cs typeface="Calibri"/>
              </a:rPr>
              <a:t>Erkannt</a:t>
            </a:r>
            <a:r>
              <a:rPr lang="en-US">
                <a:cs typeface="Calibri"/>
              </a:rPr>
              <a:t>, </a:t>
            </a:r>
            <a:r>
              <a:rPr lang="en-US" err="1">
                <a:cs typeface="Calibri"/>
              </a:rPr>
              <a:t>wer</a:t>
            </a:r>
            <a:r>
              <a:rPr lang="en-US">
                <a:cs typeface="Calibri"/>
              </a:rPr>
              <a:t> die </a:t>
            </a:r>
            <a:r>
              <a:rPr lang="en-US" err="1">
                <a:cs typeface="Calibri"/>
              </a:rPr>
              <a:t>wahren</a:t>
            </a:r>
            <a:r>
              <a:rPr lang="en-US">
                <a:cs typeface="Calibri"/>
              </a:rPr>
              <a:t> Freunde </a:t>
            </a:r>
            <a:r>
              <a:rPr lang="en-US" err="1">
                <a:cs typeface="Calibri"/>
              </a:rPr>
              <a:t>sind</a:t>
            </a:r>
            <a:r>
              <a:rPr lang="en-US">
                <a:cs typeface="Calibri"/>
              </a:rPr>
              <a:t>!"</a:t>
            </a:r>
          </a:p>
        </p:txBody>
      </p:sp>
      <p:pic>
        <p:nvPicPr>
          <p:cNvPr id="2" name="Folie 13 - 17">
            <a:hlinkClick r:id="" action="ppaction://media"/>
            <a:extLst>
              <a:ext uri="{FF2B5EF4-FFF2-40B4-BE49-F238E27FC236}">
                <a16:creationId xmlns:a16="http://schemas.microsoft.com/office/drawing/2014/main" id="{C0CBC2E4-3BB3-437E-A257-F6066590E14C}"/>
              </a:ext>
            </a:extLst>
          </p:cNvPr>
          <p:cNvPicPr>
            <a:picLocks noChangeAspect="1"/>
          </p:cNvPicPr>
          <p:nvPr>
            <a:videoFile r:link="rId1"/>
            <p:extLst>
              <p:ext uri="{DAA4B4D4-6D71-4841-9C94-3DE7FCFB9230}">
                <p14:media xmlns:p14="http://schemas.microsoft.com/office/powerpoint/2010/main" r:embed="rId2">
                  <p14:trim st="77920" end="162337.3958"/>
                </p14:media>
              </p:ext>
            </p:extLst>
          </p:nvPr>
        </p:nvPicPr>
        <p:blipFill>
          <a:blip r:embed="rId5"/>
          <a:stretch>
            <a:fillRect/>
          </a:stretch>
        </p:blipFill>
        <p:spPr>
          <a:xfrm>
            <a:off x="10673919" y="129407"/>
            <a:ext cx="609600" cy="609600"/>
          </a:xfrm>
          <a:prstGeom prst="rect">
            <a:avLst/>
          </a:prstGeom>
        </p:spPr>
      </p:pic>
    </p:spTree>
    <p:extLst>
      <p:ext uri="{BB962C8B-B14F-4D97-AF65-F5344CB8AC3E}">
        <p14:creationId xmlns:p14="http://schemas.microsoft.com/office/powerpoint/2010/main" val="358444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75" name="Freeform: Shape 74">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Freeform: Shape 76">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9" name="Freeform: Shape 78">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81" name="Freeform: Shape 80">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12" name="Grafik 11">
            <a:extLst>
              <a:ext uri="{FF2B5EF4-FFF2-40B4-BE49-F238E27FC236}">
                <a16:creationId xmlns:a16="http://schemas.microsoft.com/office/drawing/2014/main" id="{29730F20-8B19-42A7-BBE4-8EE191CD13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7524" y="941277"/>
            <a:ext cx="992724" cy="948107"/>
          </a:xfrm>
          <a:prstGeom prst="rect">
            <a:avLst/>
          </a:prstGeom>
        </p:spPr>
      </p:pic>
      <p:sp>
        <p:nvSpPr>
          <p:cNvPr id="8" name="Textfeld 7">
            <a:extLst>
              <a:ext uri="{FF2B5EF4-FFF2-40B4-BE49-F238E27FC236}">
                <a16:creationId xmlns:a16="http://schemas.microsoft.com/office/drawing/2014/main" id="{6EA6B464-1101-4104-AE3B-704BAF65660C}"/>
              </a:ext>
            </a:extLst>
          </p:cNvPr>
          <p:cNvSpPr txBox="1"/>
          <p:nvPr/>
        </p:nvSpPr>
        <p:spPr>
          <a:xfrm>
            <a:off x="634352" y="4866503"/>
            <a:ext cx="4247676" cy="1754326"/>
          </a:xfrm>
          <a:prstGeom prst="rect">
            <a:avLst/>
          </a:prstGeom>
          <a:noFill/>
        </p:spPr>
        <p:txBody>
          <a:bodyPr wrap="square" lIns="91440" tIns="45720" rIns="91440" bIns="45720" rtlCol="0" anchor="t">
            <a:spAutoFit/>
          </a:bodyPr>
          <a:lstStyle/>
          <a:p>
            <a:r>
              <a:rPr lang="de-DE"/>
              <a:t>+ Freunde wieder treffen</a:t>
            </a:r>
          </a:p>
          <a:p>
            <a:r>
              <a:rPr lang="de-DE"/>
              <a:t>+ Schule</a:t>
            </a:r>
            <a:endParaRPr lang="de-DE">
              <a:cs typeface="Calibri"/>
            </a:endParaRPr>
          </a:p>
          <a:p>
            <a:r>
              <a:rPr lang="de-DE"/>
              <a:t>- "Corona ist immer noch da!", </a:t>
            </a:r>
          </a:p>
          <a:p>
            <a:r>
              <a:rPr lang="de-DE"/>
              <a:t>-  Maske</a:t>
            </a:r>
            <a:endParaRPr lang="de-DE">
              <a:cs typeface="Calibri"/>
            </a:endParaRPr>
          </a:p>
          <a:p>
            <a:r>
              <a:rPr lang="de-DE">
                <a:cs typeface="Calibri"/>
              </a:rPr>
              <a:t>- "Ich habe mehr Angst vor Dingen"</a:t>
            </a:r>
          </a:p>
          <a:p>
            <a:r>
              <a:rPr lang="de-DE">
                <a:cs typeface="Calibri"/>
              </a:rPr>
              <a:t>- Angst den Anschluss verloren zu haben</a:t>
            </a:r>
          </a:p>
        </p:txBody>
      </p:sp>
      <p:sp>
        <p:nvSpPr>
          <p:cNvPr id="9" name="Textfeld 8">
            <a:extLst>
              <a:ext uri="{FF2B5EF4-FFF2-40B4-BE49-F238E27FC236}">
                <a16:creationId xmlns:a16="http://schemas.microsoft.com/office/drawing/2014/main" id="{B0A53FF8-62C5-4452-872E-F9AFF009A9F9}"/>
              </a:ext>
            </a:extLst>
          </p:cNvPr>
          <p:cNvSpPr txBox="1"/>
          <p:nvPr/>
        </p:nvSpPr>
        <p:spPr>
          <a:xfrm>
            <a:off x="3162650" y="788565"/>
            <a:ext cx="5108895" cy="1138773"/>
          </a:xfrm>
          <a:prstGeom prst="rect">
            <a:avLst/>
          </a:prstGeom>
          <a:noFill/>
        </p:spPr>
        <p:txBody>
          <a:bodyPr wrap="square" rtlCol="0">
            <a:spAutoFit/>
          </a:bodyPr>
          <a:lstStyle/>
          <a:p>
            <a:pPr algn="ctr"/>
            <a:r>
              <a:rPr lang="de-DE" sz="4800" b="1"/>
              <a:t>Jugendumfrage KJR</a:t>
            </a:r>
          </a:p>
          <a:p>
            <a:pPr algn="ctr"/>
            <a:r>
              <a:rPr lang="de-DE" sz="2000" b="1"/>
              <a:t>Zusammenfassung der Antworten</a:t>
            </a:r>
          </a:p>
        </p:txBody>
      </p:sp>
      <p:sp>
        <p:nvSpPr>
          <p:cNvPr id="10" name="Ellipse 9">
            <a:extLst>
              <a:ext uri="{FF2B5EF4-FFF2-40B4-BE49-F238E27FC236}">
                <a16:creationId xmlns:a16="http://schemas.microsoft.com/office/drawing/2014/main" id="{1FBB73A5-1F8E-4438-BAE4-4A2A8A6703AE}"/>
              </a:ext>
            </a:extLst>
          </p:cNvPr>
          <p:cNvSpPr/>
          <p:nvPr/>
        </p:nvSpPr>
        <p:spPr>
          <a:xfrm>
            <a:off x="8760905" y="2080686"/>
            <a:ext cx="2457975" cy="1610470"/>
          </a:xfrm>
          <a:prstGeom prst="ellipse">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1400"/>
              <a:t>Wie geht es dir jetzt und warum?</a:t>
            </a:r>
          </a:p>
          <a:p>
            <a:pPr algn="ctr"/>
            <a:endParaRPr lang="de-DE" sz="800"/>
          </a:p>
          <a:p>
            <a:pPr algn="ctr"/>
            <a:r>
              <a:rPr lang="de-DE" sz="1400"/>
              <a:t>Worauf hast du dich im neuen Schuljahr gefreut?</a:t>
            </a:r>
          </a:p>
        </p:txBody>
      </p:sp>
      <p:pic>
        <p:nvPicPr>
          <p:cNvPr id="11" name="Picture 15" descr="Hand Like Thumb · Free vector graphic on Pixabay">
            <a:extLst>
              <a:ext uri="{FF2B5EF4-FFF2-40B4-BE49-F238E27FC236}">
                <a16:creationId xmlns:a16="http://schemas.microsoft.com/office/drawing/2014/main" id="{A44E4935-2C20-4610-9BDE-AB348AA0FE51}"/>
              </a:ext>
            </a:extLst>
          </p:cNvPr>
          <p:cNvPicPr>
            <a:picLocks noChangeAspect="1"/>
          </p:cNvPicPr>
          <p:nvPr/>
        </p:nvPicPr>
        <p:blipFill>
          <a:blip r:embed="rId5"/>
          <a:stretch>
            <a:fillRect/>
          </a:stretch>
        </p:blipFill>
        <p:spPr>
          <a:xfrm>
            <a:off x="4080386" y="2586984"/>
            <a:ext cx="2124133" cy="2343394"/>
          </a:xfrm>
          <a:prstGeom prst="rect">
            <a:avLst/>
          </a:prstGeom>
        </p:spPr>
      </p:pic>
      <p:sp>
        <p:nvSpPr>
          <p:cNvPr id="13" name="Textfeld 9">
            <a:extLst>
              <a:ext uri="{FF2B5EF4-FFF2-40B4-BE49-F238E27FC236}">
                <a16:creationId xmlns:a16="http://schemas.microsoft.com/office/drawing/2014/main" id="{2448D30B-27E2-4A74-B34E-E516AC8E3731}"/>
              </a:ext>
            </a:extLst>
          </p:cNvPr>
          <p:cNvSpPr txBox="1"/>
          <p:nvPr/>
        </p:nvSpPr>
        <p:spPr>
          <a:xfrm>
            <a:off x="6920852" y="4234389"/>
            <a:ext cx="4247676" cy="1754326"/>
          </a:xfrm>
          <a:prstGeom prst="rect">
            <a:avLst/>
          </a:prstGeom>
          <a:noFill/>
        </p:spPr>
        <p:txBody>
          <a:bodyPr wrap="square" lIns="91440" tIns="45720" rIns="91440" bIns="45720" rtlCol="0" anchor="t">
            <a:spAutoFit/>
          </a:bodyPr>
          <a:lstStyle/>
          <a:p>
            <a:r>
              <a:rPr lang="de-DE">
                <a:cs typeface="Calibri"/>
              </a:rPr>
              <a:t>Auf......</a:t>
            </a:r>
          </a:p>
          <a:p>
            <a:r>
              <a:rPr lang="de-DE" b="1">
                <a:cs typeface="Calibri"/>
              </a:rPr>
              <a:t>(Neue) Freunde</a:t>
            </a:r>
          </a:p>
          <a:p>
            <a:r>
              <a:rPr lang="de-DE">
                <a:cs typeface="Calibri"/>
              </a:rPr>
              <a:t>Neue Klasse, neue Lehrer</a:t>
            </a:r>
          </a:p>
          <a:p>
            <a:r>
              <a:rPr lang="de-DE">
                <a:cs typeface="Calibri"/>
              </a:rPr>
              <a:t>Schule, Präsenzunterricht</a:t>
            </a:r>
          </a:p>
          <a:p>
            <a:r>
              <a:rPr lang="de-DE">
                <a:cs typeface="Calibri"/>
              </a:rPr>
              <a:t>Hobbys wieder nachgehen</a:t>
            </a:r>
          </a:p>
          <a:p>
            <a:endParaRPr lang="de-DE">
              <a:cs typeface="Calibri"/>
            </a:endParaRPr>
          </a:p>
        </p:txBody>
      </p:sp>
      <p:pic>
        <p:nvPicPr>
          <p:cNvPr id="2" name="Folie 13 - 17">
            <a:hlinkClick r:id="" action="ppaction://media"/>
            <a:extLst>
              <a:ext uri="{FF2B5EF4-FFF2-40B4-BE49-F238E27FC236}">
                <a16:creationId xmlns:a16="http://schemas.microsoft.com/office/drawing/2014/main" id="{4BD3A47B-451B-4065-A0E7-5565447A807E}"/>
              </a:ext>
            </a:extLst>
          </p:cNvPr>
          <p:cNvPicPr>
            <a:picLocks noChangeAspect="1"/>
          </p:cNvPicPr>
          <p:nvPr>
            <a:videoFile r:link="rId1"/>
            <p:extLst>
              <p:ext uri="{DAA4B4D4-6D71-4841-9C94-3DE7FCFB9230}">
                <p14:media xmlns:p14="http://schemas.microsoft.com/office/powerpoint/2010/main" r:embed="rId2">
                  <p14:trim st="152900" end="112274.3958"/>
                </p14:media>
              </p:ext>
            </p:extLst>
          </p:nvPr>
        </p:nvPicPr>
        <p:blipFill>
          <a:blip r:embed="rId6"/>
          <a:stretch>
            <a:fillRect/>
          </a:stretch>
        </p:blipFill>
        <p:spPr>
          <a:xfrm>
            <a:off x="10537793" y="303271"/>
            <a:ext cx="417251" cy="417251"/>
          </a:xfrm>
          <a:prstGeom prst="rect">
            <a:avLst/>
          </a:prstGeom>
        </p:spPr>
      </p:pic>
    </p:spTree>
    <p:extLst>
      <p:ext uri="{BB962C8B-B14F-4D97-AF65-F5344CB8AC3E}">
        <p14:creationId xmlns:p14="http://schemas.microsoft.com/office/powerpoint/2010/main" val="183004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75" name="Freeform: Shape 74">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Freeform: Shape 76">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9" name="Freeform: Shape 78">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81" name="Freeform: Shape 80">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12" name="Grafik 11">
            <a:extLst>
              <a:ext uri="{FF2B5EF4-FFF2-40B4-BE49-F238E27FC236}">
                <a16:creationId xmlns:a16="http://schemas.microsoft.com/office/drawing/2014/main" id="{29730F20-8B19-42A7-BBE4-8EE191CD13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7524" y="941277"/>
            <a:ext cx="992724" cy="948107"/>
          </a:xfrm>
          <a:prstGeom prst="rect">
            <a:avLst/>
          </a:prstGeom>
        </p:spPr>
      </p:pic>
      <p:sp>
        <p:nvSpPr>
          <p:cNvPr id="8" name="Textfeld 7">
            <a:extLst>
              <a:ext uri="{FF2B5EF4-FFF2-40B4-BE49-F238E27FC236}">
                <a16:creationId xmlns:a16="http://schemas.microsoft.com/office/drawing/2014/main" id="{F9A2F576-115C-4D91-A42E-C85D8F6877B0}"/>
              </a:ext>
            </a:extLst>
          </p:cNvPr>
          <p:cNvSpPr txBox="1"/>
          <p:nvPr/>
        </p:nvSpPr>
        <p:spPr>
          <a:xfrm>
            <a:off x="3162650" y="788565"/>
            <a:ext cx="5108895" cy="1138773"/>
          </a:xfrm>
          <a:prstGeom prst="rect">
            <a:avLst/>
          </a:prstGeom>
          <a:noFill/>
        </p:spPr>
        <p:txBody>
          <a:bodyPr wrap="square" rtlCol="0">
            <a:spAutoFit/>
          </a:bodyPr>
          <a:lstStyle/>
          <a:p>
            <a:pPr algn="ctr"/>
            <a:r>
              <a:rPr lang="de-DE" sz="4800" b="1"/>
              <a:t>Jugendumfrage KJR</a:t>
            </a:r>
          </a:p>
          <a:p>
            <a:pPr algn="ctr"/>
            <a:r>
              <a:rPr lang="de-DE" sz="2000" b="1"/>
              <a:t>Zusammenfassung der Antworten</a:t>
            </a:r>
          </a:p>
        </p:txBody>
      </p:sp>
      <p:sp>
        <p:nvSpPr>
          <p:cNvPr id="9" name="Ellipse 8">
            <a:extLst>
              <a:ext uri="{FF2B5EF4-FFF2-40B4-BE49-F238E27FC236}">
                <a16:creationId xmlns:a16="http://schemas.microsoft.com/office/drawing/2014/main" id="{FC59E3E1-84BF-483C-9572-C9641E257920}"/>
              </a:ext>
            </a:extLst>
          </p:cNvPr>
          <p:cNvSpPr/>
          <p:nvPr/>
        </p:nvSpPr>
        <p:spPr>
          <a:xfrm>
            <a:off x="9053179" y="1078604"/>
            <a:ext cx="2457975" cy="1610470"/>
          </a:xfrm>
          <a:prstGeom prst="ellipse">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1400"/>
              <a:t>Welche Erwartungen und/oder Hoffnungen verbindest du mit dem Jahr 2022?</a:t>
            </a:r>
          </a:p>
        </p:txBody>
      </p:sp>
      <p:sp>
        <p:nvSpPr>
          <p:cNvPr id="10" name="Thought Bubble: Cloud 3">
            <a:extLst>
              <a:ext uri="{FF2B5EF4-FFF2-40B4-BE49-F238E27FC236}">
                <a16:creationId xmlns:a16="http://schemas.microsoft.com/office/drawing/2014/main" id="{4D869BD5-5F74-4692-BE45-C5B0FF82E13A}"/>
              </a:ext>
            </a:extLst>
          </p:cNvPr>
          <p:cNvSpPr/>
          <p:nvPr/>
        </p:nvSpPr>
        <p:spPr>
          <a:xfrm>
            <a:off x="440498" y="2809525"/>
            <a:ext cx="11461315" cy="3549040"/>
          </a:xfrm>
          <a:prstGeom prst="cloudCallou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1" name="TextBox 7">
            <a:extLst>
              <a:ext uri="{FF2B5EF4-FFF2-40B4-BE49-F238E27FC236}">
                <a16:creationId xmlns:a16="http://schemas.microsoft.com/office/drawing/2014/main" id="{C901865B-C0D4-4F73-AF8B-BE5680EBD89F}"/>
              </a:ext>
            </a:extLst>
          </p:cNvPr>
          <p:cNvSpPr txBox="1"/>
          <p:nvPr/>
        </p:nvSpPr>
        <p:spPr>
          <a:xfrm>
            <a:off x="4658508" y="3144946"/>
            <a:ext cx="420456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cs typeface="Calibri"/>
              </a:rPr>
              <a:t>Ein Leben ohne Corona</a:t>
            </a:r>
          </a:p>
        </p:txBody>
      </p:sp>
      <p:sp>
        <p:nvSpPr>
          <p:cNvPr id="13" name="TextBox 10">
            <a:extLst>
              <a:ext uri="{FF2B5EF4-FFF2-40B4-BE49-F238E27FC236}">
                <a16:creationId xmlns:a16="http://schemas.microsoft.com/office/drawing/2014/main" id="{E79AA6CE-2F6D-484A-ABD2-E2F70775D8A6}"/>
              </a:ext>
            </a:extLst>
          </p:cNvPr>
          <p:cNvSpPr txBox="1"/>
          <p:nvPr/>
        </p:nvSpPr>
        <p:spPr>
          <a:xfrm>
            <a:off x="2233547" y="3433958"/>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cs typeface="Calibri"/>
              </a:rPr>
              <a:t>Gute Noten</a:t>
            </a:r>
          </a:p>
        </p:txBody>
      </p:sp>
      <p:sp>
        <p:nvSpPr>
          <p:cNvPr id="14" name="TextBox 11">
            <a:extLst>
              <a:ext uri="{FF2B5EF4-FFF2-40B4-BE49-F238E27FC236}">
                <a16:creationId xmlns:a16="http://schemas.microsoft.com/office/drawing/2014/main" id="{A297565E-2195-465A-AA5B-56520865FF06}"/>
              </a:ext>
            </a:extLst>
          </p:cNvPr>
          <p:cNvSpPr txBox="1"/>
          <p:nvPr/>
        </p:nvSpPr>
        <p:spPr>
          <a:xfrm>
            <a:off x="3326669" y="5278285"/>
            <a:ext cx="25180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"Ein </a:t>
            </a:r>
            <a:r>
              <a:rPr lang="en-US" err="1"/>
              <a:t>guter</a:t>
            </a:r>
            <a:r>
              <a:rPr lang="en-US"/>
              <a:t> </a:t>
            </a:r>
            <a:r>
              <a:rPr lang="en-US" err="1"/>
              <a:t>Nachfolger</a:t>
            </a:r>
            <a:r>
              <a:rPr lang="en-US"/>
              <a:t> </a:t>
            </a:r>
          </a:p>
          <a:p>
            <a:r>
              <a:rPr lang="en-US"/>
              <a:t>  </a:t>
            </a:r>
            <a:r>
              <a:rPr lang="en-US" err="1"/>
              <a:t>für</a:t>
            </a:r>
            <a:r>
              <a:rPr lang="en-US"/>
              <a:t> Angie!"</a:t>
            </a:r>
            <a:endParaRPr lang="en-US">
              <a:cs typeface="Calibri"/>
            </a:endParaRPr>
          </a:p>
        </p:txBody>
      </p:sp>
      <p:sp>
        <p:nvSpPr>
          <p:cNvPr id="15" name="TextBox 12">
            <a:extLst>
              <a:ext uri="{FF2B5EF4-FFF2-40B4-BE49-F238E27FC236}">
                <a16:creationId xmlns:a16="http://schemas.microsoft.com/office/drawing/2014/main" id="{51D54434-079A-4CE8-B8A9-A9B05E161F3B}"/>
              </a:ext>
            </a:extLst>
          </p:cNvPr>
          <p:cNvSpPr txBox="1"/>
          <p:nvPr/>
        </p:nvSpPr>
        <p:spPr>
          <a:xfrm>
            <a:off x="4471270" y="4147681"/>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Ausreichende Lehrstellen</a:t>
            </a:r>
          </a:p>
        </p:txBody>
      </p:sp>
      <p:sp>
        <p:nvSpPr>
          <p:cNvPr id="16" name="TextBox 13">
            <a:extLst>
              <a:ext uri="{FF2B5EF4-FFF2-40B4-BE49-F238E27FC236}">
                <a16:creationId xmlns:a16="http://schemas.microsoft.com/office/drawing/2014/main" id="{2D441934-B877-4DF7-B813-4E58C8900CF6}"/>
              </a:ext>
            </a:extLst>
          </p:cNvPr>
          <p:cNvSpPr txBox="1"/>
          <p:nvPr/>
        </p:nvSpPr>
        <p:spPr>
          <a:xfrm>
            <a:off x="1524391" y="4582830"/>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t>Keine Maske </a:t>
            </a:r>
          </a:p>
        </p:txBody>
      </p:sp>
      <p:sp>
        <p:nvSpPr>
          <p:cNvPr id="17" name="TextBox 14">
            <a:extLst>
              <a:ext uri="{FF2B5EF4-FFF2-40B4-BE49-F238E27FC236}">
                <a16:creationId xmlns:a16="http://schemas.microsoft.com/office/drawing/2014/main" id="{9B0981CA-4F62-4F8E-B879-E0977F4918E8}"/>
              </a:ext>
            </a:extLst>
          </p:cNvPr>
          <p:cNvSpPr txBox="1"/>
          <p:nvPr/>
        </p:nvSpPr>
        <p:spPr>
          <a:xfrm>
            <a:off x="5519020" y="4903157"/>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i="1">
                <a:cs typeface="Calibri"/>
              </a:rPr>
              <a:t>Normalität</a:t>
            </a:r>
          </a:p>
        </p:txBody>
      </p:sp>
      <p:sp>
        <p:nvSpPr>
          <p:cNvPr id="18" name="TextBox 15">
            <a:extLst>
              <a:ext uri="{FF2B5EF4-FFF2-40B4-BE49-F238E27FC236}">
                <a16:creationId xmlns:a16="http://schemas.microsoft.com/office/drawing/2014/main" id="{B583E4A0-6EC9-4A18-A72C-06C7449D2DC3}"/>
              </a:ext>
            </a:extLst>
          </p:cNvPr>
          <p:cNvSpPr txBox="1"/>
          <p:nvPr/>
        </p:nvSpPr>
        <p:spPr>
          <a:xfrm>
            <a:off x="8302799" y="3689044"/>
            <a:ext cx="244048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cs typeface="Calibri"/>
              </a:rPr>
              <a:t>Dass</a:t>
            </a:r>
            <a:r>
              <a:rPr lang="en-US">
                <a:cs typeface="Calibri"/>
              </a:rPr>
              <a:t> man </a:t>
            </a:r>
            <a:r>
              <a:rPr lang="en-US" err="1">
                <a:cs typeface="Calibri"/>
              </a:rPr>
              <a:t>mehr</a:t>
            </a:r>
            <a:r>
              <a:rPr lang="en-US">
                <a:cs typeface="Calibri"/>
              </a:rPr>
              <a:t> an die  Umwelt </a:t>
            </a:r>
            <a:r>
              <a:rPr lang="en-US" err="1">
                <a:cs typeface="Calibri"/>
              </a:rPr>
              <a:t>denkt</a:t>
            </a:r>
            <a:r>
              <a:rPr lang="en-US">
                <a:cs typeface="Calibri"/>
              </a:rPr>
              <a:t>, </a:t>
            </a:r>
            <a:r>
              <a:rPr lang="en-US" err="1">
                <a:cs typeface="Calibri"/>
              </a:rPr>
              <a:t>weniger</a:t>
            </a:r>
            <a:r>
              <a:rPr lang="en-US">
                <a:cs typeface="Calibri"/>
              </a:rPr>
              <a:t> </a:t>
            </a:r>
            <a:r>
              <a:rPr lang="en-US" err="1">
                <a:cs typeface="Calibri"/>
              </a:rPr>
              <a:t>Plastik</a:t>
            </a:r>
            <a:r>
              <a:rPr lang="en-US">
                <a:cs typeface="Calibri"/>
              </a:rPr>
              <a:t> </a:t>
            </a:r>
            <a:r>
              <a:rPr lang="en-US" err="1">
                <a:cs typeface="Calibri"/>
              </a:rPr>
              <a:t>verwendet</a:t>
            </a:r>
            <a:r>
              <a:rPr lang="en-US">
                <a:cs typeface="Calibri"/>
              </a:rPr>
              <a:t>, </a:t>
            </a:r>
            <a:r>
              <a:rPr lang="en-US" err="1">
                <a:cs typeface="Calibri"/>
              </a:rPr>
              <a:t>weniger</a:t>
            </a:r>
            <a:r>
              <a:rPr lang="en-US">
                <a:cs typeface="Calibri"/>
              </a:rPr>
              <a:t> </a:t>
            </a:r>
            <a:r>
              <a:rPr lang="en-US" err="1">
                <a:cs typeface="Calibri"/>
              </a:rPr>
              <a:t>Tierversuchsprodukte</a:t>
            </a:r>
            <a:r>
              <a:rPr lang="en-US">
                <a:cs typeface="Calibri"/>
              </a:rPr>
              <a:t> und </a:t>
            </a:r>
            <a:r>
              <a:rPr lang="en-US" err="1">
                <a:cs typeface="Calibri"/>
              </a:rPr>
              <a:t>mehr</a:t>
            </a:r>
            <a:r>
              <a:rPr lang="en-US">
                <a:cs typeface="Calibri"/>
              </a:rPr>
              <a:t> </a:t>
            </a:r>
            <a:r>
              <a:rPr lang="en-US" err="1">
                <a:cs typeface="Calibri"/>
              </a:rPr>
              <a:t>vegane</a:t>
            </a:r>
            <a:r>
              <a:rPr lang="en-US">
                <a:cs typeface="Calibri"/>
              </a:rPr>
              <a:t> </a:t>
            </a:r>
            <a:r>
              <a:rPr lang="en-US" err="1">
                <a:cs typeface="Calibri"/>
              </a:rPr>
              <a:t>Sachen</a:t>
            </a:r>
            <a:r>
              <a:rPr lang="en-US">
                <a:cs typeface="Calibri"/>
              </a:rPr>
              <a:t>."</a:t>
            </a:r>
          </a:p>
        </p:txBody>
      </p:sp>
      <p:pic>
        <p:nvPicPr>
          <p:cNvPr id="2" name="Folie 13 - 17">
            <a:hlinkClick r:id="" action="ppaction://media"/>
            <a:extLst>
              <a:ext uri="{FF2B5EF4-FFF2-40B4-BE49-F238E27FC236}">
                <a16:creationId xmlns:a16="http://schemas.microsoft.com/office/drawing/2014/main" id="{BF8B25A2-613B-4EB3-9465-C155A6E15D0A}"/>
              </a:ext>
            </a:extLst>
          </p:cNvPr>
          <p:cNvPicPr>
            <a:picLocks noChangeAspect="1"/>
          </p:cNvPicPr>
          <p:nvPr>
            <a:videoFile r:link="rId1"/>
            <p:extLst>
              <p:ext uri="{DAA4B4D4-6D71-4841-9C94-3DE7FCFB9230}">
                <p14:media xmlns:p14="http://schemas.microsoft.com/office/powerpoint/2010/main" r:embed="rId2">
                  <p14:trim st="203808" end="17137.3958"/>
                </p14:media>
              </p:ext>
            </p:extLst>
          </p:nvPr>
        </p:nvPicPr>
        <p:blipFill>
          <a:blip r:embed="rId5"/>
          <a:stretch>
            <a:fillRect/>
          </a:stretch>
        </p:blipFill>
        <p:spPr>
          <a:xfrm>
            <a:off x="10293596" y="178965"/>
            <a:ext cx="598170" cy="598170"/>
          </a:xfrm>
          <a:prstGeom prst="rect">
            <a:avLst/>
          </a:prstGeom>
        </p:spPr>
      </p:pic>
    </p:spTree>
    <p:extLst>
      <p:ext uri="{BB962C8B-B14F-4D97-AF65-F5344CB8AC3E}">
        <p14:creationId xmlns:p14="http://schemas.microsoft.com/office/powerpoint/2010/main" val="103729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75" name="Freeform: Shape 74">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Freeform: Shape 76">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9" name="Freeform: Shape 78">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81" name="Freeform: Shape 80">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12" name="Grafik 11">
            <a:extLst>
              <a:ext uri="{FF2B5EF4-FFF2-40B4-BE49-F238E27FC236}">
                <a16:creationId xmlns:a16="http://schemas.microsoft.com/office/drawing/2014/main" id="{29730F20-8B19-42A7-BBE4-8EE191CD13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7524" y="941277"/>
            <a:ext cx="992724" cy="948107"/>
          </a:xfrm>
          <a:prstGeom prst="rect">
            <a:avLst/>
          </a:prstGeom>
        </p:spPr>
      </p:pic>
      <p:sp>
        <p:nvSpPr>
          <p:cNvPr id="8" name="Untertitel 5">
            <a:extLst>
              <a:ext uri="{FF2B5EF4-FFF2-40B4-BE49-F238E27FC236}">
                <a16:creationId xmlns:a16="http://schemas.microsoft.com/office/drawing/2014/main" id="{BD42AF7F-F838-447B-B6B3-FC8DBADC5BCF}"/>
              </a:ext>
            </a:extLst>
          </p:cNvPr>
          <p:cNvSpPr txBox="1">
            <a:spLocks/>
          </p:cNvSpPr>
          <p:nvPr/>
        </p:nvSpPr>
        <p:spPr>
          <a:xfrm>
            <a:off x="721453" y="1953361"/>
            <a:ext cx="10452683" cy="422439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6000" dirty="0"/>
              <a:t>Vielen Dank </a:t>
            </a:r>
          </a:p>
          <a:p>
            <a:pPr marL="0" indent="0" algn="ctr">
              <a:buNone/>
            </a:pPr>
            <a:r>
              <a:rPr lang="de-DE" sz="6000" dirty="0"/>
              <a:t>für die </a:t>
            </a:r>
          </a:p>
          <a:p>
            <a:pPr marL="0" indent="0" algn="ctr">
              <a:buNone/>
            </a:pPr>
            <a:r>
              <a:rPr lang="de-DE" sz="6000" dirty="0"/>
              <a:t>Aufmerksamkeit!</a:t>
            </a:r>
            <a:endParaRPr lang="de-DE" sz="6000" b="1" dirty="0"/>
          </a:p>
        </p:txBody>
      </p:sp>
      <p:pic>
        <p:nvPicPr>
          <p:cNvPr id="2" name="Folie 13 - 17">
            <a:hlinkClick r:id="" action="ppaction://media"/>
            <a:extLst>
              <a:ext uri="{FF2B5EF4-FFF2-40B4-BE49-F238E27FC236}">
                <a16:creationId xmlns:a16="http://schemas.microsoft.com/office/drawing/2014/main" id="{D1CBCF6D-3D94-4956-A13F-CA03FC78A0E8}"/>
              </a:ext>
            </a:extLst>
          </p:cNvPr>
          <p:cNvPicPr>
            <a:picLocks noChangeAspect="1"/>
          </p:cNvPicPr>
          <p:nvPr>
            <a:videoFile r:link="rId1"/>
            <p:extLst>
              <p:ext uri="{DAA4B4D4-6D71-4841-9C94-3DE7FCFB9230}">
                <p14:media xmlns:p14="http://schemas.microsoft.com/office/powerpoint/2010/main" r:embed="rId2">
                  <p14:trim st="297100"/>
                </p14:media>
              </p:ext>
            </p:extLst>
          </p:nvPr>
        </p:nvPicPr>
        <p:blipFill>
          <a:blip r:embed="rId5"/>
          <a:stretch>
            <a:fillRect/>
          </a:stretch>
        </p:blipFill>
        <p:spPr>
          <a:xfrm>
            <a:off x="10363200" y="468943"/>
            <a:ext cx="609600" cy="609600"/>
          </a:xfrm>
          <a:prstGeom prst="rect">
            <a:avLst/>
          </a:prstGeom>
        </p:spPr>
      </p:pic>
    </p:spTree>
    <p:extLst>
      <p:ext uri="{BB962C8B-B14F-4D97-AF65-F5344CB8AC3E}">
        <p14:creationId xmlns:p14="http://schemas.microsoft.com/office/powerpoint/2010/main" val="225406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2">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24" name="Freeform: Shape 14">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8">
            <a:extLst>
              <a:ext uri="{FF2B5EF4-FFF2-40B4-BE49-F238E27FC236}">
                <a16:creationId xmlns:a16="http://schemas.microsoft.com/office/drawing/2014/main" id="{2C5EE8A2-2BA5-438F-B08E-7E6C7EB97243}"/>
              </a:ext>
            </a:extLst>
          </p:cNvPr>
          <p:cNvPicPr>
            <a:picLocks noChangeAspect="1"/>
          </p:cNvPicPr>
          <p:nvPr/>
        </p:nvPicPr>
        <p:blipFill rotWithShape="1">
          <a:blip r:embed="rId5"/>
          <a:srcRect l="8862" r="6359" b="3"/>
          <a:stretch/>
        </p:blipFill>
        <p:spPr>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p:spPr>
      </p:pic>
      <p:sp>
        <p:nvSpPr>
          <p:cNvPr id="25" name="Freeform: Shape 16">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18">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6" name="Picture 6">
            <a:extLst>
              <a:ext uri="{FF2B5EF4-FFF2-40B4-BE49-F238E27FC236}">
                <a16:creationId xmlns:a16="http://schemas.microsoft.com/office/drawing/2014/main" id="{4424051E-7641-4963-BBF0-AD00F8CEE9D5}"/>
              </a:ext>
            </a:extLst>
          </p:cNvPr>
          <p:cNvPicPr>
            <a:picLocks noChangeAspect="1"/>
          </p:cNvPicPr>
          <p:nvPr/>
        </p:nvPicPr>
        <p:blipFill rotWithShape="1">
          <a:blip r:embed="rId6"/>
          <a:srcRect t="22486" r="1" b="5619"/>
          <a:stretch/>
        </p:blipFill>
        <p:spPr>
          <a:xfrm>
            <a:off x="6795930" y="1685367"/>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27" name="Freeform: Shape 20">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extBox 1">
            <a:extLst>
              <a:ext uri="{FF2B5EF4-FFF2-40B4-BE49-F238E27FC236}">
                <a16:creationId xmlns:a16="http://schemas.microsoft.com/office/drawing/2014/main" id="{85490A7F-6620-44DF-AEDC-ADF36C778B02}"/>
              </a:ext>
            </a:extLst>
          </p:cNvPr>
          <p:cNvSpPr txBox="1"/>
          <p:nvPr/>
        </p:nvSpPr>
        <p:spPr>
          <a:xfrm>
            <a:off x="2318626" y="5816159"/>
            <a:ext cx="191856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cs typeface="Calibri"/>
              </a:rPr>
              <a:t>JUZE PFAFFENHAUSEN</a:t>
            </a:r>
          </a:p>
        </p:txBody>
      </p:sp>
      <p:sp>
        <p:nvSpPr>
          <p:cNvPr id="4" name="TextBox 3">
            <a:extLst>
              <a:ext uri="{FF2B5EF4-FFF2-40B4-BE49-F238E27FC236}">
                <a16:creationId xmlns:a16="http://schemas.microsoft.com/office/drawing/2014/main" id="{12D7DC83-5826-425D-B352-645CB100DFD3}"/>
              </a:ext>
            </a:extLst>
          </p:cNvPr>
          <p:cNvSpPr txBox="1"/>
          <p:nvPr/>
        </p:nvSpPr>
        <p:spPr>
          <a:xfrm>
            <a:off x="8963878" y="949630"/>
            <a:ext cx="83298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JUZE LEGAU</a:t>
            </a:r>
            <a:endParaRPr lang="en-US" b="1">
              <a:cs typeface="Calibri"/>
            </a:endParaRPr>
          </a:p>
        </p:txBody>
      </p:sp>
      <p:pic>
        <p:nvPicPr>
          <p:cNvPr id="3" name="Folien 2-7">
            <a:hlinkClick r:id="" action="ppaction://media"/>
            <a:extLst>
              <a:ext uri="{FF2B5EF4-FFF2-40B4-BE49-F238E27FC236}">
                <a16:creationId xmlns:a16="http://schemas.microsoft.com/office/drawing/2014/main" id="{D2255947-3CB6-4F6B-83D6-2F927C1ACEC1}"/>
              </a:ext>
            </a:extLst>
          </p:cNvPr>
          <p:cNvPicPr>
            <a:picLocks noChangeAspect="1"/>
          </p:cNvPicPr>
          <p:nvPr>
            <a:videoFile r:link="rId1"/>
            <p:extLst>
              <p:ext uri="{DAA4B4D4-6D71-4841-9C94-3DE7FCFB9230}">
                <p14:media xmlns:p14="http://schemas.microsoft.com/office/powerpoint/2010/main" r:embed="rId2">
                  <p14:trim end="107545.8958"/>
                </p14:media>
              </p:ext>
            </p:extLst>
          </p:nvPr>
        </p:nvPicPr>
        <p:blipFill>
          <a:blip r:embed="rId7"/>
          <a:stretch>
            <a:fillRect/>
          </a:stretch>
        </p:blipFill>
        <p:spPr>
          <a:xfrm>
            <a:off x="11285475" y="203447"/>
            <a:ext cx="609600" cy="609600"/>
          </a:xfrm>
          <a:prstGeom prst="rect">
            <a:avLst/>
          </a:prstGeom>
        </p:spPr>
      </p:pic>
    </p:spTree>
    <p:extLst>
      <p:ext uri="{BB962C8B-B14F-4D97-AF65-F5344CB8AC3E}">
        <p14:creationId xmlns:p14="http://schemas.microsoft.com/office/powerpoint/2010/main" val="122056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5">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4" name="Freeform: Shape 17">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3">
            <a:extLst>
              <a:ext uri="{FF2B5EF4-FFF2-40B4-BE49-F238E27FC236}">
                <a16:creationId xmlns:a16="http://schemas.microsoft.com/office/drawing/2014/main" id="{28B1E6E4-F4C2-4A2E-BB1D-F86C734F0969}"/>
              </a:ext>
            </a:extLst>
          </p:cNvPr>
          <p:cNvPicPr>
            <a:picLocks noChangeAspect="1"/>
          </p:cNvPicPr>
          <p:nvPr/>
        </p:nvPicPr>
        <p:blipFill rotWithShape="1">
          <a:blip r:embed="rId5"/>
          <a:srcRect l="2963" r="33452" b="1"/>
          <a:stretch/>
        </p:blipFill>
        <p:spPr>
          <a:xfrm>
            <a:off x="106536" y="124289"/>
            <a:ext cx="6096000" cy="5392723"/>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p:spPr>
      </p:pic>
      <p:sp>
        <p:nvSpPr>
          <p:cNvPr id="15" name="Freeform: Shape 19">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21">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4" name="Picture 4">
            <a:extLst>
              <a:ext uri="{FF2B5EF4-FFF2-40B4-BE49-F238E27FC236}">
                <a16:creationId xmlns:a16="http://schemas.microsoft.com/office/drawing/2014/main" id="{B2783CF8-1164-475E-9D50-C6D01315055D}"/>
              </a:ext>
            </a:extLst>
          </p:cNvPr>
          <p:cNvPicPr>
            <a:picLocks noChangeAspect="1"/>
          </p:cNvPicPr>
          <p:nvPr/>
        </p:nvPicPr>
        <p:blipFill rotWithShape="1">
          <a:blip r:embed="rId6"/>
          <a:srcRect t="18133" r="1" b="9973"/>
          <a:stretch/>
        </p:blipFill>
        <p:spPr>
          <a:xfrm>
            <a:off x="6795930" y="1685367"/>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19" name="Freeform: Shape 23">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 name="TextBox 4">
            <a:extLst>
              <a:ext uri="{FF2B5EF4-FFF2-40B4-BE49-F238E27FC236}">
                <a16:creationId xmlns:a16="http://schemas.microsoft.com/office/drawing/2014/main" id="{A838288C-414A-4C99-A6A3-B5E13429BE42}"/>
              </a:ext>
            </a:extLst>
          </p:cNvPr>
          <p:cNvSpPr txBox="1"/>
          <p:nvPr/>
        </p:nvSpPr>
        <p:spPr>
          <a:xfrm>
            <a:off x="2134885" y="5806243"/>
            <a:ext cx="204677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cs typeface="Calibri"/>
              </a:rPr>
              <a:t>JUGENHAUS JIM/ JUGENDCAFE FROX MINDELHEIM</a:t>
            </a:r>
            <a:endParaRPr lang="en-US" sz="1200" b="1" dirty="0">
              <a:cs typeface="Calibri"/>
            </a:endParaRPr>
          </a:p>
        </p:txBody>
      </p:sp>
      <p:sp>
        <p:nvSpPr>
          <p:cNvPr id="6" name="TextBox 5">
            <a:extLst>
              <a:ext uri="{FF2B5EF4-FFF2-40B4-BE49-F238E27FC236}">
                <a16:creationId xmlns:a16="http://schemas.microsoft.com/office/drawing/2014/main" id="{80F2431B-2DBD-4F27-A95A-6C342C929DC4}"/>
              </a:ext>
            </a:extLst>
          </p:cNvPr>
          <p:cNvSpPr txBox="1"/>
          <p:nvPr/>
        </p:nvSpPr>
        <p:spPr>
          <a:xfrm>
            <a:off x="8581591" y="765671"/>
            <a:ext cx="157410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JUGENDHAUSOTTOBEUREN</a:t>
            </a:r>
            <a:endParaRPr lang="en-US" b="1" err="1">
              <a:cs typeface="Calibri"/>
            </a:endParaRPr>
          </a:p>
        </p:txBody>
      </p:sp>
      <p:pic>
        <p:nvPicPr>
          <p:cNvPr id="2" name="Folien 2-7">
            <a:hlinkClick r:id="" action="ppaction://media"/>
            <a:extLst>
              <a:ext uri="{FF2B5EF4-FFF2-40B4-BE49-F238E27FC236}">
                <a16:creationId xmlns:a16="http://schemas.microsoft.com/office/drawing/2014/main" id="{FDF9F2A5-577A-47EA-A571-51C40810E147}"/>
              </a:ext>
            </a:extLst>
          </p:cNvPr>
          <p:cNvPicPr>
            <a:picLocks noChangeAspect="1"/>
          </p:cNvPicPr>
          <p:nvPr>
            <a:videoFile r:link="rId1"/>
            <p:extLst>
              <p:ext uri="{DAA4B4D4-6D71-4841-9C94-3DE7FCFB9230}">
                <p14:media xmlns:p14="http://schemas.microsoft.com/office/powerpoint/2010/main" r:embed="rId2">
                  <p14:trim st="22719" end="86107.8958"/>
                </p14:media>
              </p:ext>
            </p:extLst>
          </p:nvPr>
        </p:nvPicPr>
        <p:blipFill>
          <a:blip r:embed="rId7"/>
          <a:stretch>
            <a:fillRect/>
          </a:stretch>
        </p:blipFill>
        <p:spPr>
          <a:xfrm>
            <a:off x="10999433" y="230080"/>
            <a:ext cx="479214" cy="479214"/>
          </a:xfrm>
          <a:prstGeom prst="rect">
            <a:avLst/>
          </a:prstGeom>
        </p:spPr>
      </p:pic>
    </p:spTree>
    <p:extLst>
      <p:ext uri="{BB962C8B-B14F-4D97-AF65-F5344CB8AC3E}">
        <p14:creationId xmlns:p14="http://schemas.microsoft.com/office/powerpoint/2010/main" val="78110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 name="Freeform: Shape 9">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3">
            <a:extLst>
              <a:ext uri="{FF2B5EF4-FFF2-40B4-BE49-F238E27FC236}">
                <a16:creationId xmlns:a16="http://schemas.microsoft.com/office/drawing/2014/main" id="{2F2A88C0-3A36-49DB-A2DE-081F32E9264F}"/>
              </a:ext>
            </a:extLst>
          </p:cNvPr>
          <p:cNvPicPr>
            <a:picLocks noChangeAspect="1"/>
          </p:cNvPicPr>
          <p:nvPr/>
        </p:nvPicPr>
        <p:blipFill rotWithShape="1">
          <a:blip r:embed="rId5"/>
          <a:srcRect t="3654" r="1" b="7883"/>
          <a:stretch/>
        </p:blipFill>
        <p:spPr>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p:spPr>
      </p:pic>
      <p:sp>
        <p:nvSpPr>
          <p:cNvPr id="12" name="Freeform: Shape 11">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2" name="Picture 2">
            <a:extLst>
              <a:ext uri="{FF2B5EF4-FFF2-40B4-BE49-F238E27FC236}">
                <a16:creationId xmlns:a16="http://schemas.microsoft.com/office/drawing/2014/main" id="{7FACF481-A98D-46F6-B9D7-89A510FB4DD8}"/>
              </a:ext>
            </a:extLst>
          </p:cNvPr>
          <p:cNvPicPr>
            <a:picLocks noChangeAspect="1"/>
          </p:cNvPicPr>
          <p:nvPr/>
        </p:nvPicPr>
        <p:blipFill rotWithShape="1">
          <a:blip r:embed="rId6"/>
          <a:srcRect r="-1" b="3415"/>
          <a:stretch/>
        </p:blipFill>
        <p:spPr>
          <a:xfrm>
            <a:off x="6795930" y="1685367"/>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16" name="Freeform: Shape 15">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4" name="TextBox 3">
            <a:extLst>
              <a:ext uri="{FF2B5EF4-FFF2-40B4-BE49-F238E27FC236}">
                <a16:creationId xmlns:a16="http://schemas.microsoft.com/office/drawing/2014/main" id="{BDDF2D04-2418-4A50-8C47-28DFF4B5F964}"/>
              </a:ext>
            </a:extLst>
          </p:cNvPr>
          <p:cNvSpPr txBox="1"/>
          <p:nvPr/>
        </p:nvSpPr>
        <p:spPr>
          <a:xfrm>
            <a:off x="1551140" y="5726482"/>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cs typeface="Calibri"/>
              </a:rPr>
              <a:t>JUZE KIRCHHEIM</a:t>
            </a:r>
          </a:p>
        </p:txBody>
      </p:sp>
      <p:sp>
        <p:nvSpPr>
          <p:cNvPr id="5" name="TextBox 4">
            <a:extLst>
              <a:ext uri="{FF2B5EF4-FFF2-40B4-BE49-F238E27FC236}">
                <a16:creationId xmlns:a16="http://schemas.microsoft.com/office/drawing/2014/main" id="{883EC86A-56BD-4358-8B5D-9D6BF09F5000}"/>
              </a:ext>
            </a:extLst>
          </p:cNvPr>
          <p:cNvSpPr txBox="1"/>
          <p:nvPr/>
        </p:nvSpPr>
        <p:spPr>
          <a:xfrm>
            <a:off x="8120429" y="861890"/>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JUKI BOOS</a:t>
            </a:r>
          </a:p>
        </p:txBody>
      </p:sp>
      <p:pic>
        <p:nvPicPr>
          <p:cNvPr id="6" name="Folien 2-7">
            <a:hlinkClick r:id="" action="ppaction://media"/>
            <a:extLst>
              <a:ext uri="{FF2B5EF4-FFF2-40B4-BE49-F238E27FC236}">
                <a16:creationId xmlns:a16="http://schemas.microsoft.com/office/drawing/2014/main" id="{998F7D13-029E-4746-B13B-E2DCECCA20ED}"/>
              </a:ext>
            </a:extLst>
          </p:cNvPr>
          <p:cNvPicPr>
            <a:picLocks noChangeAspect="1"/>
          </p:cNvPicPr>
          <p:nvPr>
            <a:videoFile r:link="rId1"/>
            <p:extLst>
              <p:ext uri="{DAA4B4D4-6D71-4841-9C94-3DE7FCFB9230}">
                <p14:media xmlns:p14="http://schemas.microsoft.com/office/powerpoint/2010/main" r:embed="rId2">
                  <p14:trim st="42364" end="55765.8958"/>
                </p14:media>
              </p:ext>
            </p:extLst>
          </p:nvPr>
        </p:nvPicPr>
        <p:blipFill>
          <a:blip r:embed="rId7"/>
          <a:stretch>
            <a:fillRect/>
          </a:stretch>
        </p:blipFill>
        <p:spPr>
          <a:xfrm>
            <a:off x="11011269" y="98066"/>
            <a:ext cx="609600" cy="609600"/>
          </a:xfrm>
          <a:prstGeom prst="rect">
            <a:avLst/>
          </a:prstGeom>
        </p:spPr>
      </p:pic>
    </p:spTree>
    <p:extLst>
      <p:ext uri="{BB962C8B-B14F-4D97-AF65-F5344CB8AC3E}">
        <p14:creationId xmlns:p14="http://schemas.microsoft.com/office/powerpoint/2010/main" val="82004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7" fill="hold" display="0">
                  <p:stCondLst>
                    <p:cond delay="indefinite"/>
                  </p:stCondLst>
                  <p:endCondLst>
                    <p:cond evt="onStopAudio" delay="0">
                      <p:tgtEl>
                        <p:sldTgt/>
                      </p:tgtEl>
                    </p:cond>
                  </p:end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 name="Freeform: Shape 9">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3">
            <a:extLst>
              <a:ext uri="{FF2B5EF4-FFF2-40B4-BE49-F238E27FC236}">
                <a16:creationId xmlns:a16="http://schemas.microsoft.com/office/drawing/2014/main" id="{2F2A88C0-3A36-49DB-A2DE-081F32E9264F}"/>
              </a:ext>
            </a:extLst>
          </p:cNvPr>
          <p:cNvPicPr>
            <a:picLocks noChangeAspect="1"/>
          </p:cNvPicPr>
          <p:nvPr/>
        </p:nvPicPr>
        <p:blipFill rotWithShape="1">
          <a:blip r:embed="rId5">
            <a:extLst>
              <a:ext uri="{28A0092B-C50C-407E-A947-70E740481C1C}">
                <a14:useLocalDpi xmlns:a14="http://schemas.microsoft.com/office/drawing/2010/main" val="0"/>
              </a:ext>
            </a:extLst>
          </a:blip>
          <a:srcRect l="7634" r="7634"/>
          <a:stretch/>
        </p:blipFill>
        <p:spPr>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p:spPr>
      </p:pic>
      <p:sp>
        <p:nvSpPr>
          <p:cNvPr id="12" name="Freeform: Shape 11">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2" name="Picture 2">
            <a:extLst>
              <a:ext uri="{FF2B5EF4-FFF2-40B4-BE49-F238E27FC236}">
                <a16:creationId xmlns:a16="http://schemas.microsoft.com/office/drawing/2014/main" id="{7FACF481-A98D-46F6-B9D7-89A510FB4DD8}"/>
              </a:ext>
            </a:extLst>
          </p:cNvPr>
          <p:cNvPicPr>
            <a:picLocks noChangeAspect="1"/>
          </p:cNvPicPr>
          <p:nvPr/>
        </p:nvPicPr>
        <p:blipFill rotWithShape="1">
          <a:blip r:embed="rId6">
            <a:extLst>
              <a:ext uri="{28A0092B-C50C-407E-A947-70E740481C1C}">
                <a14:useLocalDpi xmlns:a14="http://schemas.microsoft.com/office/drawing/2010/main" val="0"/>
              </a:ext>
            </a:extLst>
          </a:blip>
          <a:srcRect t="14163" b="14163"/>
          <a:stretch/>
        </p:blipFill>
        <p:spPr>
          <a:xfrm>
            <a:off x="6795930" y="1685367"/>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16" name="Freeform: Shape 15">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4" name="TextBox 3">
            <a:extLst>
              <a:ext uri="{FF2B5EF4-FFF2-40B4-BE49-F238E27FC236}">
                <a16:creationId xmlns:a16="http://schemas.microsoft.com/office/drawing/2014/main" id="{BDDF2D04-2418-4A50-8C47-28DFF4B5F964}"/>
              </a:ext>
            </a:extLst>
          </p:cNvPr>
          <p:cNvSpPr txBox="1"/>
          <p:nvPr/>
        </p:nvSpPr>
        <p:spPr>
          <a:xfrm>
            <a:off x="1551140" y="5726482"/>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cs typeface="Calibri"/>
              </a:rPr>
              <a:t>JUZE BUXHEIM</a:t>
            </a:r>
          </a:p>
        </p:txBody>
      </p:sp>
      <p:sp>
        <p:nvSpPr>
          <p:cNvPr id="5" name="TextBox 4">
            <a:extLst>
              <a:ext uri="{FF2B5EF4-FFF2-40B4-BE49-F238E27FC236}">
                <a16:creationId xmlns:a16="http://schemas.microsoft.com/office/drawing/2014/main" id="{883EC86A-56BD-4358-8B5D-9D6BF09F5000}"/>
              </a:ext>
            </a:extLst>
          </p:cNvPr>
          <p:cNvSpPr txBox="1"/>
          <p:nvPr/>
        </p:nvSpPr>
        <p:spPr>
          <a:xfrm>
            <a:off x="8120429" y="861890"/>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t>JUZE SALGEN</a:t>
            </a:r>
          </a:p>
        </p:txBody>
      </p:sp>
      <p:pic>
        <p:nvPicPr>
          <p:cNvPr id="6" name="Folien 2-7">
            <a:hlinkClick r:id="" action="ppaction://media"/>
            <a:extLst>
              <a:ext uri="{FF2B5EF4-FFF2-40B4-BE49-F238E27FC236}">
                <a16:creationId xmlns:a16="http://schemas.microsoft.com/office/drawing/2014/main" id="{431F644D-3425-4670-839D-8B1CCB3F067A}"/>
              </a:ext>
            </a:extLst>
          </p:cNvPr>
          <p:cNvPicPr>
            <a:picLocks noChangeAspect="1"/>
          </p:cNvPicPr>
          <p:nvPr>
            <a:videoFile r:link="rId1"/>
            <p:extLst>
              <p:ext uri="{DAA4B4D4-6D71-4841-9C94-3DE7FCFB9230}">
                <p14:media xmlns:p14="http://schemas.microsoft.com/office/powerpoint/2010/main" r:embed="rId2">
                  <p14:trim st="73044" end="39806.8958"/>
                </p14:media>
              </p:ext>
            </p:extLst>
          </p:nvPr>
        </p:nvPicPr>
        <p:blipFill>
          <a:blip r:embed="rId7"/>
          <a:stretch>
            <a:fillRect/>
          </a:stretch>
        </p:blipFill>
        <p:spPr>
          <a:xfrm>
            <a:off x="10768613" y="85685"/>
            <a:ext cx="443883" cy="443883"/>
          </a:xfrm>
          <a:prstGeom prst="rect">
            <a:avLst/>
          </a:prstGeom>
        </p:spPr>
      </p:pic>
    </p:spTree>
    <p:extLst>
      <p:ext uri="{BB962C8B-B14F-4D97-AF65-F5344CB8AC3E}">
        <p14:creationId xmlns:p14="http://schemas.microsoft.com/office/powerpoint/2010/main" val="226986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7" fill="hold" display="0">
                  <p:stCondLst>
                    <p:cond delay="indefinite"/>
                  </p:stCondLst>
                  <p:endCondLst>
                    <p:cond evt="onStopAudio" delay="0">
                      <p:tgtEl>
                        <p:sldTgt/>
                      </p:tgtEl>
                    </p:cond>
                  </p:end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 name="Freeform: Shape 9">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2">
            <a:extLst>
              <a:ext uri="{FF2B5EF4-FFF2-40B4-BE49-F238E27FC236}">
                <a16:creationId xmlns:a16="http://schemas.microsoft.com/office/drawing/2014/main" id="{E694D3FB-F759-4969-A2D7-3013C14AE0FB}"/>
              </a:ext>
            </a:extLst>
          </p:cNvPr>
          <p:cNvPicPr>
            <a:picLocks noChangeAspect="1"/>
          </p:cNvPicPr>
          <p:nvPr/>
        </p:nvPicPr>
        <p:blipFill rotWithShape="1">
          <a:blip r:embed="rId5"/>
          <a:srcRect r="1" b="11093"/>
          <a:stretch/>
        </p:blipFill>
        <p:spPr>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p:spPr>
      </p:pic>
      <p:sp>
        <p:nvSpPr>
          <p:cNvPr id="12" name="Freeform: Shape 11">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3" name="Picture 3">
            <a:extLst>
              <a:ext uri="{FF2B5EF4-FFF2-40B4-BE49-F238E27FC236}">
                <a16:creationId xmlns:a16="http://schemas.microsoft.com/office/drawing/2014/main" id="{6E026834-F20F-46BA-968A-E4C11B024A4F}"/>
              </a:ext>
            </a:extLst>
          </p:cNvPr>
          <p:cNvPicPr>
            <a:picLocks noChangeAspect="1"/>
          </p:cNvPicPr>
          <p:nvPr/>
        </p:nvPicPr>
        <p:blipFill rotWithShape="1">
          <a:blip r:embed="rId6"/>
          <a:srcRect r="-1" b="4139"/>
          <a:stretch/>
        </p:blipFill>
        <p:spPr>
          <a:xfrm>
            <a:off x="6795930" y="1685367"/>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16" name="Freeform: Shape 15">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4" name="TextBox 3">
            <a:extLst>
              <a:ext uri="{FF2B5EF4-FFF2-40B4-BE49-F238E27FC236}">
                <a16:creationId xmlns:a16="http://schemas.microsoft.com/office/drawing/2014/main" id="{1A3669DD-6403-4369-8FE9-253B170B536B}"/>
              </a:ext>
            </a:extLst>
          </p:cNvPr>
          <p:cNvSpPr txBox="1"/>
          <p:nvPr/>
        </p:nvSpPr>
        <p:spPr>
          <a:xfrm>
            <a:off x="1791222" y="5977003"/>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cs typeface="Calibri"/>
              </a:rPr>
              <a:t>JUZE BABENHAUSEN</a:t>
            </a:r>
          </a:p>
        </p:txBody>
      </p:sp>
      <p:sp>
        <p:nvSpPr>
          <p:cNvPr id="5" name="TextBox 4">
            <a:extLst>
              <a:ext uri="{FF2B5EF4-FFF2-40B4-BE49-F238E27FC236}">
                <a16:creationId xmlns:a16="http://schemas.microsoft.com/office/drawing/2014/main" id="{67DF18CE-253D-4BD2-921E-367894E934A9}"/>
              </a:ext>
            </a:extLst>
          </p:cNvPr>
          <p:cNvSpPr txBox="1"/>
          <p:nvPr/>
        </p:nvSpPr>
        <p:spPr>
          <a:xfrm>
            <a:off x="8124042" y="796316"/>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GELBES HAUS ETTRINGEN</a:t>
            </a:r>
          </a:p>
        </p:txBody>
      </p:sp>
      <p:pic>
        <p:nvPicPr>
          <p:cNvPr id="6" name="Folien 2-7">
            <a:hlinkClick r:id="" action="ppaction://media"/>
            <a:extLst>
              <a:ext uri="{FF2B5EF4-FFF2-40B4-BE49-F238E27FC236}">
                <a16:creationId xmlns:a16="http://schemas.microsoft.com/office/drawing/2014/main" id="{8EC33C83-0D9F-4EA3-9BF7-0BFC1043626B}"/>
              </a:ext>
            </a:extLst>
          </p:cNvPr>
          <p:cNvPicPr>
            <a:picLocks noChangeAspect="1"/>
          </p:cNvPicPr>
          <p:nvPr>
            <a:videoFile r:link="rId1"/>
            <p:extLst>
              <p:ext uri="{DAA4B4D4-6D71-4841-9C94-3DE7FCFB9230}">
                <p14:media xmlns:p14="http://schemas.microsoft.com/office/powerpoint/2010/main" r:embed="rId2">
                  <p14:trim st="90228" end="22954.8958"/>
                </p14:media>
              </p:ext>
            </p:extLst>
          </p:nvPr>
        </p:nvPicPr>
        <p:blipFill>
          <a:blip r:embed="rId7"/>
          <a:stretch>
            <a:fillRect/>
          </a:stretch>
        </p:blipFill>
        <p:spPr>
          <a:xfrm>
            <a:off x="10867241" y="177301"/>
            <a:ext cx="369332" cy="369332"/>
          </a:xfrm>
          <a:prstGeom prst="rect">
            <a:avLst/>
          </a:prstGeom>
        </p:spPr>
      </p:pic>
    </p:spTree>
    <p:extLst>
      <p:ext uri="{BB962C8B-B14F-4D97-AF65-F5344CB8AC3E}">
        <p14:creationId xmlns:p14="http://schemas.microsoft.com/office/powerpoint/2010/main" val="196596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7" fill="hold" display="0">
                  <p:stCondLst>
                    <p:cond delay="indefinite"/>
                  </p:stCondLst>
                  <p:endCondLst>
                    <p:cond evt="onStopAudio" delay="0">
                      <p:tgtEl>
                        <p:sldTgt/>
                      </p:tgtEl>
                    </p:cond>
                  </p:end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 name="Freeform: Shape 9">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2">
            <a:extLst>
              <a:ext uri="{FF2B5EF4-FFF2-40B4-BE49-F238E27FC236}">
                <a16:creationId xmlns:a16="http://schemas.microsoft.com/office/drawing/2014/main" id="{E694D3FB-F759-4969-A2D7-3013C14AE0FB}"/>
              </a:ext>
            </a:extLst>
          </p:cNvPr>
          <p:cNvPicPr>
            <a:picLocks noChangeAspect="1"/>
          </p:cNvPicPr>
          <p:nvPr/>
        </p:nvPicPr>
        <p:blipFill rotWithShape="1">
          <a:blip r:embed="rId5">
            <a:extLst>
              <a:ext uri="{28A0092B-C50C-407E-A947-70E740481C1C}">
                <a14:useLocalDpi xmlns:a14="http://schemas.microsoft.com/office/drawing/2010/main" val="0"/>
              </a:ext>
            </a:extLst>
          </a:blip>
          <a:srcRect t="35" b="35"/>
          <a:stretch/>
        </p:blipFill>
        <p:spPr>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p:spPr>
      </p:pic>
      <p:sp>
        <p:nvSpPr>
          <p:cNvPr id="12" name="Freeform: Shape 11">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3" name="Picture 3">
            <a:extLst>
              <a:ext uri="{FF2B5EF4-FFF2-40B4-BE49-F238E27FC236}">
                <a16:creationId xmlns:a16="http://schemas.microsoft.com/office/drawing/2014/main" id="{6E026834-F20F-46BA-968A-E4C11B024A4F}"/>
              </a:ext>
            </a:extLst>
          </p:cNvPr>
          <p:cNvPicPr>
            <a:picLocks noChangeAspect="1"/>
          </p:cNvPicPr>
          <p:nvPr/>
        </p:nvPicPr>
        <p:blipFill rotWithShape="1">
          <a:blip r:embed="rId6">
            <a:extLst>
              <a:ext uri="{28A0092B-C50C-407E-A947-70E740481C1C}">
                <a14:useLocalDpi xmlns:a14="http://schemas.microsoft.com/office/drawing/2010/main" val="0"/>
              </a:ext>
            </a:extLst>
          </a:blip>
          <a:srcRect t="38" b="38"/>
          <a:stretch/>
        </p:blipFill>
        <p:spPr>
          <a:xfrm>
            <a:off x="6795930" y="1685367"/>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16" name="Freeform: Shape 15">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13" name="Folien 2-7">
            <a:hlinkClick r:id="" action="ppaction://media"/>
            <a:extLst>
              <a:ext uri="{FF2B5EF4-FFF2-40B4-BE49-F238E27FC236}">
                <a16:creationId xmlns:a16="http://schemas.microsoft.com/office/drawing/2014/main" id="{BD86D799-45CE-4F99-A711-A051F7CE0A0D}"/>
              </a:ext>
            </a:extLst>
          </p:cNvPr>
          <p:cNvPicPr>
            <a:picLocks noChangeAspect="1"/>
          </p:cNvPicPr>
          <p:nvPr>
            <a:videoFile r:link="rId1"/>
            <p:extLst>
              <p:ext uri="{DAA4B4D4-6D71-4841-9C94-3DE7FCFB9230}">
                <p14:media xmlns:p14="http://schemas.microsoft.com/office/powerpoint/2010/main" r:embed="rId2">
                  <p14:trim st="106465"/>
                </p14:media>
              </p:ext>
            </p:extLst>
          </p:nvPr>
        </p:nvPicPr>
        <p:blipFill>
          <a:blip r:embed="rId7"/>
          <a:stretch>
            <a:fillRect/>
          </a:stretch>
        </p:blipFill>
        <p:spPr>
          <a:xfrm>
            <a:off x="10988003" y="117478"/>
            <a:ext cx="530592" cy="530592"/>
          </a:xfrm>
          <a:prstGeom prst="rect">
            <a:avLst/>
          </a:prstGeom>
        </p:spPr>
      </p:pic>
      <p:sp>
        <p:nvSpPr>
          <p:cNvPr id="15" name="TextBox 3">
            <a:extLst>
              <a:ext uri="{FF2B5EF4-FFF2-40B4-BE49-F238E27FC236}">
                <a16:creationId xmlns:a16="http://schemas.microsoft.com/office/drawing/2014/main" id="{DF4B1A37-1022-4A20-90C1-11DB5FD4F1DD}"/>
              </a:ext>
            </a:extLst>
          </p:cNvPr>
          <p:cNvSpPr txBox="1"/>
          <p:nvPr/>
        </p:nvSpPr>
        <p:spPr>
          <a:xfrm>
            <a:off x="2125249" y="5862181"/>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cs typeface="Calibri"/>
              </a:rPr>
              <a:t>BIMBO/JUGENDCLUB </a:t>
            </a:r>
          </a:p>
          <a:p>
            <a:pPr algn="ctr"/>
            <a:r>
              <a:rPr lang="en-US" b="1" dirty="0">
                <a:cs typeface="Calibri"/>
              </a:rPr>
              <a:t>BAD WÖRISHOFEN</a:t>
            </a:r>
          </a:p>
        </p:txBody>
      </p:sp>
      <p:sp>
        <p:nvSpPr>
          <p:cNvPr id="17" name="TextBox 4">
            <a:extLst>
              <a:ext uri="{FF2B5EF4-FFF2-40B4-BE49-F238E27FC236}">
                <a16:creationId xmlns:a16="http://schemas.microsoft.com/office/drawing/2014/main" id="{F5D64FE7-F459-49F8-B673-80AFADD6D1B3}"/>
              </a:ext>
            </a:extLst>
          </p:cNvPr>
          <p:cNvSpPr txBox="1"/>
          <p:nvPr/>
        </p:nvSpPr>
        <p:spPr>
          <a:xfrm>
            <a:off x="8165796" y="911138"/>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cs typeface="Calibri"/>
              </a:rPr>
              <a:t>COROA TÜRKHEIM</a:t>
            </a:r>
          </a:p>
        </p:txBody>
      </p:sp>
    </p:spTree>
    <p:extLst>
      <p:ext uri="{BB962C8B-B14F-4D97-AF65-F5344CB8AC3E}">
        <p14:creationId xmlns:p14="http://schemas.microsoft.com/office/powerpoint/2010/main" val="362349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7" fill="hold" display="0">
                  <p:stCondLst>
                    <p:cond delay="indefinite"/>
                  </p:stCondLst>
                  <p:endCondLst>
                    <p:cond evt="onStopAudio" delay="0">
                      <p:tgtEl>
                        <p:sldTgt/>
                      </p:tgtEl>
                    </p:cond>
                  </p:endCondLst>
                </p:cTn>
                <p:tgtEl>
                  <p:spTgt spid="1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 name="Freeform: Shape 9">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3" name="Subtitle 8">
            <a:extLst>
              <a:ext uri="{FF2B5EF4-FFF2-40B4-BE49-F238E27FC236}">
                <a16:creationId xmlns:a16="http://schemas.microsoft.com/office/drawing/2014/main" id="{F1CD2B28-01CD-4831-8361-D2B3E9B5670C}"/>
              </a:ext>
            </a:extLst>
          </p:cNvPr>
          <p:cNvSpPr txBox="1">
            <a:spLocks/>
          </p:cNvSpPr>
          <p:nvPr/>
        </p:nvSpPr>
        <p:spPr>
          <a:xfrm>
            <a:off x="1467125" y="2364424"/>
            <a:ext cx="4729513" cy="4156684"/>
          </a:xfrm>
          <a:prstGeom prst="rect">
            <a:avLst/>
          </a:prstGeom>
          <a:ln>
            <a:solidFill>
              <a:schemeClr val="tx1"/>
            </a:solidFill>
          </a:ln>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Calibri"/>
              </a:rPr>
              <a:t>"Juze on Tour" ist ein Projekt, das in Zeiten der Corona Pandemie ins Leben gerufen wurde. </a:t>
            </a:r>
          </a:p>
          <a:p>
            <a:r>
              <a:rPr lang="en-US">
                <a:cs typeface="Calibri"/>
              </a:rPr>
              <a:t>Da die Jugendzentren geschlossen waren, musste eine Alternative zur örtlichen Jugendarbeit geschaffen werden. </a:t>
            </a:r>
          </a:p>
          <a:p>
            <a:r>
              <a:rPr lang="en-US">
                <a:cs typeface="Calibri"/>
              </a:rPr>
              <a:t>Seit 2 Jahren hat "Juze on Tour" seinen festen Platz im reguläre Programm des Kreisjugendring ist im ganzen Landkreis stark gefragt.</a:t>
            </a:r>
          </a:p>
        </p:txBody>
      </p:sp>
      <p:sp>
        <p:nvSpPr>
          <p:cNvPr id="15" name="TextBox 2">
            <a:extLst>
              <a:ext uri="{FF2B5EF4-FFF2-40B4-BE49-F238E27FC236}">
                <a16:creationId xmlns:a16="http://schemas.microsoft.com/office/drawing/2014/main" id="{EE77A8BA-A07A-4848-9195-4465D07BF7A0}"/>
              </a:ext>
            </a:extLst>
          </p:cNvPr>
          <p:cNvSpPr txBox="1"/>
          <p:nvPr/>
        </p:nvSpPr>
        <p:spPr>
          <a:xfrm>
            <a:off x="6986580" y="2473194"/>
            <a:ext cx="3505199" cy="1600438"/>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err="1">
                <a:cs typeface="Calibri"/>
              </a:rPr>
              <a:t>Jährlich</a:t>
            </a:r>
            <a:r>
              <a:rPr lang="en-US" sz="2000" dirty="0">
                <a:cs typeface="Calibri"/>
              </a:rPr>
              <a:t> </a:t>
            </a:r>
            <a:r>
              <a:rPr lang="en-US" sz="2000" dirty="0" err="1">
                <a:cs typeface="Calibri"/>
              </a:rPr>
              <a:t>wechselnde</a:t>
            </a:r>
            <a:r>
              <a:rPr lang="en-US" sz="2000" dirty="0">
                <a:cs typeface="Calibri"/>
              </a:rPr>
              <a:t> </a:t>
            </a:r>
            <a:r>
              <a:rPr lang="en-US" sz="2000" dirty="0" err="1">
                <a:cs typeface="Calibri"/>
              </a:rPr>
              <a:t>Angebote</a:t>
            </a:r>
            <a:r>
              <a:rPr lang="en-US" sz="2000" dirty="0">
                <a:cs typeface="Calibri"/>
              </a:rPr>
              <a:t>: </a:t>
            </a:r>
          </a:p>
          <a:p>
            <a:pPr marL="285750" indent="-285750">
              <a:buFont typeface="Wingdings"/>
              <a:buChar char="§"/>
            </a:pPr>
            <a:r>
              <a:rPr lang="en-US" sz="2000" dirty="0" err="1">
                <a:cs typeface="Calibri"/>
              </a:rPr>
              <a:t>Spiele</a:t>
            </a:r>
            <a:r>
              <a:rPr lang="en-US" sz="2000" dirty="0">
                <a:cs typeface="Calibri"/>
              </a:rPr>
              <a:t> </a:t>
            </a:r>
            <a:r>
              <a:rPr lang="en-US" sz="2000" dirty="0" err="1">
                <a:cs typeface="Calibri"/>
              </a:rPr>
              <a:t>im</a:t>
            </a:r>
            <a:r>
              <a:rPr lang="en-US" sz="2000" dirty="0">
                <a:cs typeface="Calibri"/>
              </a:rPr>
              <a:t> </a:t>
            </a:r>
            <a:r>
              <a:rPr lang="en-US" sz="2000" dirty="0" err="1">
                <a:cs typeface="Calibri"/>
              </a:rPr>
              <a:t>Freien</a:t>
            </a:r>
            <a:endParaRPr lang="en-US" sz="2000" dirty="0">
              <a:cs typeface="Calibri"/>
            </a:endParaRPr>
          </a:p>
          <a:p>
            <a:pPr marL="285750" indent="-285750">
              <a:buFont typeface="Wingdings"/>
              <a:buChar char="§"/>
            </a:pPr>
            <a:r>
              <a:rPr lang="en-US" sz="2000" dirty="0" err="1">
                <a:cs typeface="Calibri"/>
              </a:rPr>
              <a:t>Kreativworkshops</a:t>
            </a:r>
            <a:endParaRPr lang="en-US" sz="2000" dirty="0">
              <a:cs typeface="Calibri"/>
            </a:endParaRPr>
          </a:p>
          <a:p>
            <a:pPr marL="285750" indent="-285750">
              <a:buFont typeface="Wingdings"/>
              <a:buChar char="§"/>
            </a:pPr>
            <a:r>
              <a:rPr lang="en-US" sz="2000" dirty="0" err="1">
                <a:cs typeface="Calibri"/>
              </a:rPr>
              <a:t>sportliche</a:t>
            </a:r>
            <a:r>
              <a:rPr lang="en-US" sz="2000" dirty="0">
                <a:cs typeface="Calibri"/>
              </a:rPr>
              <a:t> </a:t>
            </a:r>
            <a:r>
              <a:rPr lang="en-US" sz="2000" dirty="0" err="1">
                <a:cs typeface="Calibri"/>
              </a:rPr>
              <a:t>Angebote</a:t>
            </a:r>
            <a:r>
              <a:rPr lang="en-US" sz="2000" dirty="0">
                <a:cs typeface="Calibri"/>
              </a:rPr>
              <a:t> </a:t>
            </a:r>
          </a:p>
          <a:p>
            <a:endParaRPr lang="en-US" dirty="0">
              <a:cs typeface="Calibri"/>
            </a:endParaRPr>
          </a:p>
        </p:txBody>
      </p:sp>
      <p:sp>
        <p:nvSpPr>
          <p:cNvPr id="17" name="TextBox 3">
            <a:extLst>
              <a:ext uri="{FF2B5EF4-FFF2-40B4-BE49-F238E27FC236}">
                <a16:creationId xmlns:a16="http://schemas.microsoft.com/office/drawing/2014/main" id="{5F9C5CC5-6F1E-4CC6-AF4D-F68E71B09E29}"/>
              </a:ext>
            </a:extLst>
          </p:cNvPr>
          <p:cNvSpPr txBox="1"/>
          <p:nvPr/>
        </p:nvSpPr>
        <p:spPr>
          <a:xfrm>
            <a:off x="6995361" y="4487078"/>
            <a:ext cx="3495430" cy="1938992"/>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cs typeface="Calibri"/>
              </a:rPr>
              <a:t>Für wen?</a:t>
            </a:r>
          </a:p>
          <a:p>
            <a:pPr marL="342900" indent="-342900">
              <a:buFont typeface="Wingdings"/>
              <a:buChar char="§"/>
            </a:pPr>
            <a:r>
              <a:rPr lang="en-US" sz="2000">
                <a:cs typeface="Calibri"/>
              </a:rPr>
              <a:t>Gemeinden</a:t>
            </a:r>
          </a:p>
          <a:p>
            <a:pPr marL="342900" indent="-342900">
              <a:buFont typeface="Wingdings"/>
              <a:buChar char="§"/>
            </a:pPr>
            <a:r>
              <a:rPr lang="en-US" sz="2000" err="1">
                <a:cs typeface="Calibri"/>
              </a:rPr>
              <a:t>Gemeinnützige</a:t>
            </a:r>
            <a:r>
              <a:rPr lang="en-US" sz="2000">
                <a:cs typeface="Calibri"/>
              </a:rPr>
              <a:t>/</a:t>
            </a:r>
            <a:r>
              <a:rPr lang="en-US" sz="2000" err="1">
                <a:cs typeface="Calibri"/>
              </a:rPr>
              <a:t>soziale</a:t>
            </a:r>
            <a:r>
              <a:rPr lang="en-US" sz="2000">
                <a:cs typeface="Calibri"/>
              </a:rPr>
              <a:t> </a:t>
            </a:r>
            <a:r>
              <a:rPr lang="en-US" sz="2000" err="1">
                <a:cs typeface="Calibri"/>
              </a:rPr>
              <a:t>Vereine</a:t>
            </a:r>
            <a:r>
              <a:rPr lang="en-US" sz="2000">
                <a:cs typeface="Calibri"/>
              </a:rPr>
              <a:t> </a:t>
            </a:r>
          </a:p>
          <a:p>
            <a:pPr marL="342900" indent="-342900">
              <a:buFont typeface="Wingdings"/>
              <a:buChar char="§"/>
            </a:pPr>
            <a:r>
              <a:rPr lang="en-US" sz="2000" err="1">
                <a:cs typeface="Calibri"/>
              </a:rPr>
              <a:t>Verbände</a:t>
            </a:r>
            <a:endParaRPr lang="en-US" sz="2000">
              <a:cs typeface="Calibri"/>
            </a:endParaRPr>
          </a:p>
          <a:p>
            <a:pPr marL="342900" indent="-342900">
              <a:buFont typeface="Wingdings"/>
              <a:buChar char="§"/>
            </a:pPr>
            <a:r>
              <a:rPr lang="en-US" sz="2000" err="1">
                <a:cs typeface="Calibri"/>
              </a:rPr>
              <a:t>Jugendeinrichtungen</a:t>
            </a:r>
            <a:endParaRPr lang="en-US" sz="2000">
              <a:cs typeface="Calibri"/>
            </a:endParaRPr>
          </a:p>
        </p:txBody>
      </p:sp>
      <p:sp>
        <p:nvSpPr>
          <p:cNvPr id="18" name="Textfeld 17">
            <a:extLst>
              <a:ext uri="{FF2B5EF4-FFF2-40B4-BE49-F238E27FC236}">
                <a16:creationId xmlns:a16="http://schemas.microsoft.com/office/drawing/2014/main" id="{CC938856-5A7D-462D-974C-5123A7793EE1}"/>
              </a:ext>
            </a:extLst>
          </p:cNvPr>
          <p:cNvSpPr txBox="1"/>
          <p:nvPr/>
        </p:nvSpPr>
        <p:spPr>
          <a:xfrm>
            <a:off x="3142123" y="528402"/>
            <a:ext cx="6232356" cy="1764095"/>
          </a:xfrm>
          <a:prstGeom prst="rect">
            <a:avLst/>
          </a:prstGeom>
          <a:noFill/>
        </p:spPr>
        <p:txBody>
          <a:bodyPr wrap="square" lIns="91440" tIns="45720" rIns="91440" bIns="45720" rtlCol="0" anchor="t">
            <a:spAutoFit/>
          </a:bodyPr>
          <a:lstStyle/>
          <a:p>
            <a:pPr algn="ctr"/>
            <a:r>
              <a:rPr lang="de-DE" sz="5400" b="1" dirty="0" err="1"/>
              <a:t>JuZe</a:t>
            </a:r>
            <a:r>
              <a:rPr lang="de-DE" sz="5400" b="1" dirty="0"/>
              <a:t> on Tour</a:t>
            </a:r>
          </a:p>
          <a:p>
            <a:pPr algn="ctr"/>
            <a:r>
              <a:rPr lang="de-DE" sz="5400" b="1" dirty="0">
                <a:cs typeface="Calibri"/>
              </a:rPr>
              <a:t>- Gemeinsam stark</a:t>
            </a:r>
          </a:p>
        </p:txBody>
      </p:sp>
      <p:pic>
        <p:nvPicPr>
          <p:cNvPr id="19" name="Picture 9">
            <a:extLst>
              <a:ext uri="{FF2B5EF4-FFF2-40B4-BE49-F238E27FC236}">
                <a16:creationId xmlns:a16="http://schemas.microsoft.com/office/drawing/2014/main" id="{28653330-D56C-41E2-A8F5-512F27E5435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05" b="95763" l="1911" r="99204">
                        <a14:foregroundMark x1="17516" y1="65537" x2="62739" y2="60452"/>
                        <a14:foregroundMark x1="62739" y1="60452" x2="78503" y2="63277"/>
                        <a14:foregroundMark x1="15446" y1="19209" x2="13854" y2="66102"/>
                        <a14:foregroundMark x1="13854" y1="66102" x2="34713" y2="82486"/>
                        <a14:foregroundMark x1="34713" y1="82486" x2="69108" y2="79379"/>
                        <a14:foregroundMark x1="69108" y1="79379" x2="93312" y2="84463"/>
                        <a14:foregroundMark x1="17197" y1="21186" x2="54299" y2="14124"/>
                        <a14:foregroundMark x1="54299" y1="14124" x2="90127" y2="16102"/>
                        <a14:foregroundMark x1="16720" y1="57627" x2="40127" y2="53672"/>
                        <a14:foregroundMark x1="40127" y1="53672" x2="91242" y2="57627"/>
                        <a14:foregroundMark x1="78503" y1="62712" x2="96178" y2="77966"/>
                        <a14:foregroundMark x1="28662" y1="85028" x2="23248" y2="94633"/>
                        <a14:foregroundMark x1="79459" y1="81356" x2="76911" y2="96045"/>
                        <a14:foregroundMark x1="15127" y1="85028" x2="2707" y2="89548"/>
                        <a14:foregroundMark x1="14331" y1="91525" x2="11465" y2="90113"/>
                        <a14:foregroundMark x1="10987" y1="85028" x2="15446" y2="93785"/>
                        <a14:foregroundMark x1="10510" y1="82203" x2="2707" y2="95198"/>
                        <a14:foregroundMark x1="7643" y1="79944" x2="1911" y2="84463"/>
                        <a14:foregroundMark x1="12580" y1="95198" x2="9713" y2="95198"/>
                        <a14:foregroundMark x1="92994" y1="83616" x2="96178" y2="86441"/>
                        <a14:foregroundMark x1="98885" y1="17797" x2="99204" y2="69492"/>
                        <a14:foregroundMark x1="22293" y1="43220" x2="68631" y2="38136"/>
                        <a14:foregroundMark x1="68631" y1="38136" x2="85669" y2="40395"/>
                        <a14:foregroundMark x1="25478" y1="28814" x2="25159" y2="27401"/>
                        <a14:foregroundMark x1="39013" y1="27966" x2="39809" y2="22881"/>
                        <a14:foregroundMark x1="50159" y1="49153" x2="56688" y2="22316"/>
                        <a14:foregroundMark x1="68949" y1="51412" x2="71815" y2="27401"/>
                        <a14:foregroundMark x1="82803" y1="49153" x2="87739" y2="25989"/>
                        <a14:foregroundMark x1="82803" y1="29661" x2="90287" y2="50565"/>
                        <a14:foregroundMark x1="60350" y1="41243" x2="53025" y2="51977"/>
                        <a14:foregroundMark x1="45223" y1="33051" x2="36624" y2="33051"/>
                        <a14:foregroundMark x1="26274" y1="36723" x2="21338" y2="38983"/>
                        <a14:foregroundMark x1="25478" y1="42655" x2="23408" y2="51977"/>
                        <a14:foregroundMark x1="41561" y1="41243" x2="40605" y2="51977"/>
                        <a14:foregroundMark x1="96019" y1="22881" x2="97611" y2="44633"/>
                      </a14:backgroundRemoval>
                    </a14:imgEffect>
                  </a14:imgLayer>
                </a14:imgProps>
              </a:ext>
            </a:extLst>
          </a:blip>
          <a:stretch>
            <a:fillRect/>
          </a:stretch>
        </p:blipFill>
        <p:spPr>
          <a:xfrm>
            <a:off x="9593075" y="1302520"/>
            <a:ext cx="2166816" cy="1223942"/>
          </a:xfrm>
          <a:prstGeom prst="rect">
            <a:avLst/>
          </a:prstGeom>
        </p:spPr>
      </p:pic>
      <p:pic>
        <p:nvPicPr>
          <p:cNvPr id="20" name="Grafik 19">
            <a:extLst>
              <a:ext uri="{FF2B5EF4-FFF2-40B4-BE49-F238E27FC236}">
                <a16:creationId xmlns:a16="http://schemas.microsoft.com/office/drawing/2014/main" id="{74B70859-D5E4-4A93-83AA-F99C0ED667E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10171" y="899784"/>
            <a:ext cx="992724" cy="948107"/>
          </a:xfrm>
          <a:prstGeom prst="rect">
            <a:avLst/>
          </a:prstGeom>
        </p:spPr>
      </p:pic>
      <p:pic>
        <p:nvPicPr>
          <p:cNvPr id="21" name="Folie 8">
            <a:hlinkClick r:id="" action="ppaction://media"/>
            <a:extLst>
              <a:ext uri="{FF2B5EF4-FFF2-40B4-BE49-F238E27FC236}">
                <a16:creationId xmlns:a16="http://schemas.microsoft.com/office/drawing/2014/main" id="{EFF82C07-50D4-4ABD-A5BF-BCFD20567E6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175493" y="431930"/>
            <a:ext cx="390617" cy="390617"/>
          </a:xfrm>
          <a:prstGeom prst="rect">
            <a:avLst/>
          </a:prstGeom>
        </p:spPr>
      </p:pic>
    </p:spTree>
    <p:extLst>
      <p:ext uri="{BB962C8B-B14F-4D97-AF65-F5344CB8AC3E}">
        <p14:creationId xmlns:p14="http://schemas.microsoft.com/office/powerpoint/2010/main" val="328762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7" fill="hold" display="0">
                  <p:stCondLst>
                    <p:cond delay="indefinite"/>
                  </p:stCondLst>
                  <p:endCondLst>
                    <p:cond evt="onStopAudio" delay="0">
                      <p:tgtEl>
                        <p:sldTgt/>
                      </p:tgtEl>
                    </p:cond>
                  </p:endCondLst>
                </p:cTn>
                <p:tgtEl>
                  <p:spTgt spid="21"/>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 name="Freeform: Shape 9">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3">
            <a:extLst>
              <a:ext uri="{FF2B5EF4-FFF2-40B4-BE49-F238E27FC236}">
                <a16:creationId xmlns:a16="http://schemas.microsoft.com/office/drawing/2014/main" id="{F5ECCD2B-BCFE-4F18-96A8-1AB381B2119D}"/>
              </a:ext>
            </a:extLst>
          </p:cNvPr>
          <p:cNvPicPr>
            <a:picLocks noChangeAspect="1"/>
          </p:cNvPicPr>
          <p:nvPr/>
        </p:nvPicPr>
        <p:blipFill rotWithShape="1">
          <a:blip r:embed="rId4"/>
          <a:srcRect r="1" b="10644"/>
          <a:stretch/>
        </p:blipFill>
        <p:spPr>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p:spPr>
      </p:pic>
      <p:sp>
        <p:nvSpPr>
          <p:cNvPr id="12" name="Freeform: Shape 11">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2" name="Picture 2">
            <a:extLst>
              <a:ext uri="{FF2B5EF4-FFF2-40B4-BE49-F238E27FC236}">
                <a16:creationId xmlns:a16="http://schemas.microsoft.com/office/drawing/2014/main" id="{BDDD86CA-0D8B-46A1-A6DA-916307A71119}"/>
              </a:ext>
            </a:extLst>
          </p:cNvPr>
          <p:cNvPicPr>
            <a:picLocks noChangeAspect="1"/>
          </p:cNvPicPr>
          <p:nvPr/>
        </p:nvPicPr>
        <p:blipFill rotWithShape="1">
          <a:blip r:embed="rId5"/>
          <a:srcRect t="2493" r="1" b="25613"/>
          <a:stretch/>
        </p:blipFill>
        <p:spPr>
          <a:xfrm>
            <a:off x="6795930" y="1685367"/>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16" name="Freeform: Shape 15">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4" name="Folie 9">
            <a:hlinkClick r:id="" action="ppaction://media"/>
            <a:extLst>
              <a:ext uri="{FF2B5EF4-FFF2-40B4-BE49-F238E27FC236}">
                <a16:creationId xmlns:a16="http://schemas.microsoft.com/office/drawing/2014/main" id="{81D65BA3-E638-4C8E-9456-9F38AD3E3C8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856261" y="238025"/>
            <a:ext cx="443110" cy="443110"/>
          </a:xfrm>
          <a:prstGeom prst="rect">
            <a:avLst/>
          </a:prstGeom>
        </p:spPr>
      </p:pic>
    </p:spTree>
    <p:extLst>
      <p:ext uri="{BB962C8B-B14F-4D97-AF65-F5344CB8AC3E}">
        <p14:creationId xmlns:p14="http://schemas.microsoft.com/office/powerpoint/2010/main" val="95772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7" fill="hold" display="0">
                  <p:stCondLst>
                    <p:cond delay="indefinite"/>
                  </p:stCondLst>
                  <p:endCondLst>
                    <p:cond evt="onStopAudio" delay="0">
                      <p:tgtEl>
                        <p:sldTgt/>
                      </p:tgtEl>
                    </p:cond>
                  </p:endCondLst>
                </p:cTn>
                <p:tgtEl>
                  <p:spTgt spid="4"/>
                </p:tgtEl>
              </p:cMediaNode>
            </p:video>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876</Words>
  <Application>Microsoft Office PowerPoint</Application>
  <PresentationFormat>Breitbild</PresentationFormat>
  <Paragraphs>121</Paragraphs>
  <Slides>17</Slides>
  <Notes>8</Notes>
  <HiddenSlides>0</HiddenSlides>
  <MMClips>17</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17</vt:i4>
      </vt:variant>
    </vt:vector>
  </HeadingPairs>
  <TitlesOfParts>
    <vt:vector size="23" baseType="lpstr">
      <vt:lpstr>Meiryo</vt:lpstr>
      <vt:lpstr>Arial</vt:lpstr>
      <vt:lpstr>Calibri</vt:lpstr>
      <vt:lpstr>Calibri Light</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Offene Kinder- und Jugendarbeit</dc:title>
  <dc:creator>Seitz, Elisabeth</dc:creator>
  <cp:lastModifiedBy>Jugendhaus Jim Mindelheim</cp:lastModifiedBy>
  <cp:revision>19</cp:revision>
  <dcterms:created xsi:type="dcterms:W3CDTF">2021-10-19T09:16:28Z</dcterms:created>
  <dcterms:modified xsi:type="dcterms:W3CDTF">2021-12-09T11:33:12Z</dcterms:modified>
</cp:coreProperties>
</file>